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30"/>
  </p:notesMasterIdLst>
  <p:handoutMasterIdLst>
    <p:handoutMasterId r:id="rId31"/>
  </p:handoutMasterIdLst>
  <p:sldIdLst>
    <p:sldId id="278" r:id="rId5"/>
    <p:sldId id="287" r:id="rId6"/>
    <p:sldId id="280" r:id="rId7"/>
    <p:sldId id="281" r:id="rId8"/>
    <p:sldId id="282" r:id="rId9"/>
    <p:sldId id="279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83" r:id="rId18"/>
    <p:sldId id="285" r:id="rId19"/>
    <p:sldId id="286" r:id="rId20"/>
    <p:sldId id="284" r:id="rId21"/>
    <p:sldId id="301" r:id="rId22"/>
    <p:sldId id="302" r:id="rId23"/>
    <p:sldId id="295" r:id="rId24"/>
    <p:sldId id="296" r:id="rId25"/>
    <p:sldId id="297" r:id="rId26"/>
    <p:sldId id="298" r:id="rId27"/>
    <p:sldId id="299" r:id="rId28"/>
    <p:sldId id="300" r:id="rId29"/>
  </p:sldIdLst>
  <p:sldSz cx="12192000" cy="6858000"/>
  <p:notesSz cx="6858000" cy="9144000"/>
  <p:defaultTextStyle>
    <a:defPPr rtl="0"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88A2FA0E-CD88-4CF6-B03F-5A59EDDE30C8}">
          <p14:sldIdLst>
            <p14:sldId id="278"/>
          </p14:sldIdLst>
        </p14:section>
        <p14:section name="Ton" id="{6DB4A00D-4C6E-4F05-A3BA-4BD725C3B294}">
          <p14:sldIdLst>
            <p14:sldId id="287"/>
            <p14:sldId id="280"/>
            <p14:sldId id="281"/>
            <p14:sldId id="282"/>
          </p14:sldIdLst>
        </p14:section>
        <p14:section name="Kabel" id="{4FB1E1DE-9F93-40AD-A490-2DDE7B48452B}">
          <p14:sldIdLst>
            <p14:sldId id="279"/>
            <p14:sldId id="288"/>
            <p14:sldId id="289"/>
            <p14:sldId id="290"/>
            <p14:sldId id="291"/>
            <p14:sldId id="292"/>
            <p14:sldId id="293"/>
            <p14:sldId id="294"/>
          </p14:sldIdLst>
        </p14:section>
        <p14:section name="Mikrofone" id="{D75C5BA9-3EA4-44DB-9CA3-002EC84B8189}">
          <p14:sldIdLst>
            <p14:sldId id="283"/>
            <p14:sldId id="285"/>
            <p14:sldId id="286"/>
            <p14:sldId id="284"/>
            <p14:sldId id="301"/>
            <p14:sldId id="302"/>
          </p14:sldIdLst>
        </p14:section>
        <p14:section name="Licht" id="{327DEA2E-24CB-4E8F-8894-0256E5DC2F35}">
          <p14:sldIdLst>
            <p14:sldId id="295"/>
            <p14:sldId id="296"/>
            <p14:sldId id="297"/>
            <p14:sldId id="298"/>
            <p14:sldId id="299"/>
            <p14:sldId id="30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05C2B58-1D5A-4B51-9A25-E5A6B5997F28}" v="3" dt="2024-09-15T13:17:24.7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 Hofbauer" userId="664b3cbe5c823691" providerId="Windows Live" clId="Web-{C05C2B58-1D5A-4B51-9A25-E5A6B5997F28}"/>
    <pc:docChg chg="addSld delSld modSection">
      <pc:chgData name="David Hofbauer" userId="664b3cbe5c823691" providerId="Windows Live" clId="Web-{C05C2B58-1D5A-4B51-9A25-E5A6B5997F28}" dt="2024-09-15T13:17:09.292" v="1"/>
      <pc:docMkLst>
        <pc:docMk/>
      </pc:docMkLst>
      <pc:sldChg chg="add del">
        <pc:chgData name="David Hofbauer" userId="664b3cbe5c823691" providerId="Windows Live" clId="Web-{C05C2B58-1D5A-4B51-9A25-E5A6B5997F28}" dt="2024-09-15T13:17:09.292" v="1"/>
        <pc:sldMkLst>
          <pc:docMk/>
          <pc:sldMk cId="1081090090" sldId="288"/>
        </pc:sldMkLst>
      </pc:sldChg>
    </pc:docChg>
  </pc:docChgLst>
  <pc:docChgLst>
    <pc:chgData name="Sebastian Thomas" userId="3426021d99c2369b" providerId="LiveId" clId="{946F88E1-E622-430F-80C2-C508E27B3924}"/>
    <pc:docChg chg="undo custSel addSld delSld modSld sldOrd addSection modSection">
      <pc:chgData name="Sebastian Thomas" userId="3426021d99c2369b" providerId="LiveId" clId="{946F88E1-E622-430F-80C2-C508E27B3924}" dt="2022-11-12T22:21:07.557" v="4665" actId="20577"/>
      <pc:docMkLst>
        <pc:docMk/>
      </pc:docMkLst>
      <pc:sldChg chg="modSp mod">
        <pc:chgData name="Sebastian Thomas" userId="3426021d99c2369b" providerId="LiveId" clId="{946F88E1-E622-430F-80C2-C508E27B3924}" dt="2022-03-11T21:02:47.548" v="2792" actId="20577"/>
        <pc:sldMkLst>
          <pc:docMk/>
          <pc:sldMk cId="4167884232" sldId="278"/>
        </pc:sldMkLst>
        <pc:spChg chg="mod">
          <ac:chgData name="Sebastian Thomas" userId="3426021d99c2369b" providerId="LiveId" clId="{946F88E1-E622-430F-80C2-C508E27B3924}" dt="2022-03-11T21:02:47.548" v="2792" actId="20577"/>
          <ac:spMkLst>
            <pc:docMk/>
            <pc:sldMk cId="4167884232" sldId="278"/>
            <ac:spMk id="3" creationId="{DB93FB3F-A8D4-46D3-A1C6-C79C64563729}"/>
          </ac:spMkLst>
        </pc:spChg>
      </pc:sldChg>
      <pc:sldChg chg="addSp delSp modSp add del mod modNotesTx">
        <pc:chgData name="Sebastian Thomas" userId="3426021d99c2369b" providerId="LiveId" clId="{946F88E1-E622-430F-80C2-C508E27B3924}" dt="2022-03-11T20:46:51.912" v="2141" actId="2696"/>
        <pc:sldMkLst>
          <pc:docMk/>
          <pc:sldMk cId="3220235682" sldId="279"/>
        </pc:sldMkLst>
        <pc:spChg chg="mod">
          <ac:chgData name="Sebastian Thomas" userId="3426021d99c2369b" providerId="LiveId" clId="{946F88E1-E622-430F-80C2-C508E27B3924}" dt="2022-03-11T20:04:58.784" v="639" actId="20577"/>
          <ac:spMkLst>
            <pc:docMk/>
            <pc:sldMk cId="3220235682" sldId="279"/>
            <ac:spMk id="2" creationId="{89559F60-4CE1-4E2F-86EA-1B60679F1F4A}"/>
          </ac:spMkLst>
        </pc:spChg>
        <pc:spChg chg="mod">
          <ac:chgData name="Sebastian Thomas" userId="3426021d99c2369b" providerId="LiveId" clId="{946F88E1-E622-430F-80C2-C508E27B3924}" dt="2022-03-11T20:35:50.474" v="2005" actId="20577"/>
          <ac:spMkLst>
            <pc:docMk/>
            <pc:sldMk cId="3220235682" sldId="279"/>
            <ac:spMk id="24" creationId="{F260476B-CCA6-412B-A9C5-399C34AE6F05}"/>
          </ac:spMkLst>
        </pc:spChg>
        <pc:picChg chg="add del mod">
          <ac:chgData name="Sebastian Thomas" userId="3426021d99c2369b" providerId="LiveId" clId="{946F88E1-E622-430F-80C2-C508E27B3924}" dt="2022-03-11T20:05:04.511" v="641" actId="478"/>
          <ac:picMkLst>
            <pc:docMk/>
            <pc:sldMk cId="3220235682" sldId="279"/>
            <ac:picMk id="1026" creationId="{2925B911-FDA1-4E69-829E-266E4C4F2AA5}"/>
          </ac:picMkLst>
        </pc:picChg>
        <pc:picChg chg="add del mod">
          <ac:chgData name="Sebastian Thomas" userId="3426021d99c2369b" providerId="LiveId" clId="{946F88E1-E622-430F-80C2-C508E27B3924}" dt="2022-03-11T20:05:04.511" v="641" actId="478"/>
          <ac:picMkLst>
            <pc:docMk/>
            <pc:sldMk cId="3220235682" sldId="279"/>
            <ac:picMk id="1028" creationId="{D87AF02D-2288-4204-B45C-E367C21157FA}"/>
          </ac:picMkLst>
        </pc:picChg>
      </pc:sldChg>
      <pc:sldChg chg="addSp delSp modSp new mod ord modNotesTx">
        <pc:chgData name="Sebastian Thomas" userId="3426021d99c2369b" providerId="LiveId" clId="{946F88E1-E622-430F-80C2-C508E27B3924}" dt="2022-11-12T22:16:11.621" v="4471" actId="20577"/>
        <pc:sldMkLst>
          <pc:docMk/>
          <pc:sldMk cId="3700707015" sldId="280"/>
        </pc:sldMkLst>
        <pc:spChg chg="mod">
          <ac:chgData name="Sebastian Thomas" userId="3426021d99c2369b" providerId="LiveId" clId="{946F88E1-E622-430F-80C2-C508E27B3924}" dt="2022-11-12T22:16:11.621" v="4471" actId="20577"/>
          <ac:spMkLst>
            <pc:docMk/>
            <pc:sldMk cId="3700707015" sldId="280"/>
            <ac:spMk id="2" creationId="{73D008C2-270D-4AF8-A9ED-6AF03D19D20E}"/>
          </ac:spMkLst>
        </pc:spChg>
        <pc:spChg chg="del">
          <ac:chgData name="Sebastian Thomas" userId="3426021d99c2369b" providerId="LiveId" clId="{946F88E1-E622-430F-80C2-C508E27B3924}" dt="2022-03-11T19:53:07.956" v="128" actId="22"/>
          <ac:spMkLst>
            <pc:docMk/>
            <pc:sldMk cId="3700707015" sldId="280"/>
            <ac:spMk id="3" creationId="{2726A9C5-EF68-4321-AAB1-2220C7A69383}"/>
          </ac:spMkLst>
        </pc:spChg>
        <pc:spChg chg="add del mod">
          <ac:chgData name="Sebastian Thomas" userId="3426021d99c2369b" providerId="LiveId" clId="{946F88E1-E622-430F-80C2-C508E27B3924}" dt="2022-03-11T19:54:53.979" v="141" actId="478"/>
          <ac:spMkLst>
            <pc:docMk/>
            <pc:sldMk cId="3700707015" sldId="280"/>
            <ac:spMk id="9" creationId="{1475983A-771B-41C7-A221-2EF074E446D8}"/>
          </ac:spMkLst>
        </pc:spChg>
        <pc:picChg chg="add del mod ord">
          <ac:chgData name="Sebastian Thomas" userId="3426021d99c2369b" providerId="LiveId" clId="{946F88E1-E622-430F-80C2-C508E27B3924}" dt="2022-03-11T19:53:37.488" v="139" actId="478"/>
          <ac:picMkLst>
            <pc:docMk/>
            <pc:sldMk cId="3700707015" sldId="280"/>
            <ac:picMk id="5" creationId="{AC7760A1-ADE3-4A2B-A7BA-157897B65000}"/>
          </ac:picMkLst>
        </pc:picChg>
        <pc:picChg chg="add mod">
          <ac:chgData name="Sebastian Thomas" userId="3426021d99c2369b" providerId="LiveId" clId="{946F88E1-E622-430F-80C2-C508E27B3924}" dt="2022-03-11T19:54:57.906" v="142" actId="26606"/>
          <ac:picMkLst>
            <pc:docMk/>
            <pc:sldMk cId="3700707015" sldId="280"/>
            <ac:picMk id="7" creationId="{DCDCC472-75A7-4569-8516-2E4106B8E885}"/>
          </ac:picMkLst>
        </pc:picChg>
      </pc:sldChg>
      <pc:sldChg chg="modSp new mod ord">
        <pc:chgData name="Sebastian Thomas" userId="3426021d99c2369b" providerId="LiveId" clId="{946F88E1-E622-430F-80C2-C508E27B3924}" dt="2022-03-11T20:43:03.849" v="2137"/>
        <pc:sldMkLst>
          <pc:docMk/>
          <pc:sldMk cId="1198989018" sldId="281"/>
        </pc:sldMkLst>
        <pc:spChg chg="mod">
          <ac:chgData name="Sebastian Thomas" userId="3426021d99c2369b" providerId="LiveId" clId="{946F88E1-E622-430F-80C2-C508E27B3924}" dt="2022-03-11T19:58:32.353" v="239" actId="20577"/>
          <ac:spMkLst>
            <pc:docMk/>
            <pc:sldMk cId="1198989018" sldId="281"/>
            <ac:spMk id="2" creationId="{A978CD6A-4CFB-4158-8F45-114A936AC0A3}"/>
          </ac:spMkLst>
        </pc:spChg>
        <pc:spChg chg="mod">
          <ac:chgData name="Sebastian Thomas" userId="3426021d99c2369b" providerId="LiveId" clId="{946F88E1-E622-430F-80C2-C508E27B3924}" dt="2022-03-11T19:59:01.313" v="334" actId="20577"/>
          <ac:spMkLst>
            <pc:docMk/>
            <pc:sldMk cId="1198989018" sldId="281"/>
            <ac:spMk id="3" creationId="{39D76347-16B5-4018-B5E6-C882238DCECD}"/>
          </ac:spMkLst>
        </pc:spChg>
      </pc:sldChg>
      <pc:sldChg chg="addSp modSp new mod ord modNotesTx">
        <pc:chgData name="Sebastian Thomas" userId="3426021d99c2369b" providerId="LiveId" clId="{946F88E1-E622-430F-80C2-C508E27B3924}" dt="2022-03-11T21:07:08.188" v="2793" actId="1076"/>
        <pc:sldMkLst>
          <pc:docMk/>
          <pc:sldMk cId="1151283602" sldId="282"/>
        </pc:sldMkLst>
        <pc:spChg chg="mod">
          <ac:chgData name="Sebastian Thomas" userId="3426021d99c2369b" providerId="LiveId" clId="{946F88E1-E622-430F-80C2-C508E27B3924}" dt="2022-03-11T20:00:51.528" v="340" actId="20577"/>
          <ac:spMkLst>
            <pc:docMk/>
            <pc:sldMk cId="1151283602" sldId="282"/>
            <ac:spMk id="2" creationId="{3618B2AA-7422-4A73-A2D9-A10592ED630B}"/>
          </ac:spMkLst>
        </pc:spChg>
        <pc:spChg chg="mod">
          <ac:chgData name="Sebastian Thomas" userId="3426021d99c2369b" providerId="LiveId" clId="{946F88E1-E622-430F-80C2-C508E27B3924}" dt="2022-03-11T20:03:03.174" v="535" actId="20577"/>
          <ac:spMkLst>
            <pc:docMk/>
            <pc:sldMk cId="1151283602" sldId="282"/>
            <ac:spMk id="3" creationId="{92E3068E-DB4A-4454-A71B-979574F85C22}"/>
          </ac:spMkLst>
        </pc:spChg>
        <pc:picChg chg="add mod">
          <ac:chgData name="Sebastian Thomas" userId="3426021d99c2369b" providerId="LiveId" clId="{946F88E1-E622-430F-80C2-C508E27B3924}" dt="2022-03-11T21:07:08.188" v="2793" actId="1076"/>
          <ac:picMkLst>
            <pc:docMk/>
            <pc:sldMk cId="1151283602" sldId="282"/>
            <ac:picMk id="2050" creationId="{54F2A3CB-9B03-4FC5-BBFC-BCE6A3FE833E}"/>
          </ac:picMkLst>
        </pc:picChg>
      </pc:sldChg>
      <pc:sldChg chg="new del">
        <pc:chgData name="Sebastian Thomas" userId="3426021d99c2369b" providerId="LiveId" clId="{946F88E1-E622-430F-80C2-C508E27B3924}" dt="2022-03-11T20:03:33.981" v="537" actId="47"/>
        <pc:sldMkLst>
          <pc:docMk/>
          <pc:sldMk cId="3881180630" sldId="283"/>
        </pc:sldMkLst>
      </pc:sldChg>
      <pc:sldChg chg="delSp modSp add mod setBg delDesignElem">
        <pc:chgData name="Sebastian Thomas" userId="3426021d99c2369b" providerId="LiveId" clId="{946F88E1-E622-430F-80C2-C508E27B3924}" dt="2022-03-11T20:03:44.096" v="550" actId="478"/>
        <pc:sldMkLst>
          <pc:docMk/>
          <pc:sldMk cId="4231546132" sldId="283"/>
        </pc:sldMkLst>
        <pc:spChg chg="mod">
          <ac:chgData name="Sebastian Thomas" userId="3426021d99c2369b" providerId="LiveId" clId="{946F88E1-E622-430F-80C2-C508E27B3924}" dt="2022-03-11T20:03:39.400" v="548" actId="20577"/>
          <ac:spMkLst>
            <pc:docMk/>
            <pc:sldMk cId="4231546132" sldId="283"/>
            <ac:spMk id="2" creationId="{89559F60-4CE1-4E2F-86EA-1B60679F1F4A}"/>
          </ac:spMkLst>
        </pc:spChg>
        <pc:spChg chg="mod">
          <ac:chgData name="Sebastian Thomas" userId="3426021d99c2369b" providerId="LiveId" clId="{946F88E1-E622-430F-80C2-C508E27B3924}" dt="2022-03-11T20:03:42.058" v="549" actId="20577"/>
          <ac:spMkLst>
            <pc:docMk/>
            <pc:sldMk cId="4231546132" sldId="283"/>
            <ac:spMk id="24" creationId="{F260476B-CCA6-412B-A9C5-399C34AE6F05}"/>
          </ac:spMkLst>
        </pc:spChg>
        <pc:spChg chg="del">
          <ac:chgData name="Sebastian Thomas" userId="3426021d99c2369b" providerId="LiveId" clId="{946F88E1-E622-430F-80C2-C508E27B3924}" dt="2022-03-11T20:03:34.324" v="539"/>
          <ac:spMkLst>
            <pc:docMk/>
            <pc:sldMk cId="4231546132" sldId="283"/>
            <ac:spMk id="55" creationId="{0EF2A0DA-AE81-4A45-972E-646AC2870C2F}"/>
          </ac:spMkLst>
        </pc:spChg>
        <pc:picChg chg="del">
          <ac:chgData name="Sebastian Thomas" userId="3426021d99c2369b" providerId="LiveId" clId="{946F88E1-E622-430F-80C2-C508E27B3924}" dt="2022-03-11T20:03:34.324" v="539"/>
          <ac:picMkLst>
            <pc:docMk/>
            <pc:sldMk cId="4231546132" sldId="283"/>
            <ac:picMk id="57" creationId="{B536FA4E-0152-4E27-91DA-0FC22D1846BB}"/>
          </ac:picMkLst>
        </pc:picChg>
        <pc:picChg chg="del">
          <ac:chgData name="Sebastian Thomas" userId="3426021d99c2369b" providerId="LiveId" clId="{946F88E1-E622-430F-80C2-C508E27B3924}" dt="2022-03-11T20:03:44.096" v="550" actId="478"/>
          <ac:picMkLst>
            <pc:docMk/>
            <pc:sldMk cId="4231546132" sldId="283"/>
            <ac:picMk id="1026" creationId="{2925B911-FDA1-4E69-829E-266E4C4F2AA5}"/>
          </ac:picMkLst>
        </pc:picChg>
        <pc:picChg chg="del">
          <ac:chgData name="Sebastian Thomas" userId="3426021d99c2369b" providerId="LiveId" clId="{946F88E1-E622-430F-80C2-C508E27B3924}" dt="2022-03-11T20:03:44.096" v="550" actId="478"/>
          <ac:picMkLst>
            <pc:docMk/>
            <pc:sldMk cId="4231546132" sldId="283"/>
            <ac:picMk id="1028" creationId="{D87AF02D-2288-4204-B45C-E367C21157FA}"/>
          </ac:picMkLst>
        </pc:picChg>
      </pc:sldChg>
      <pc:sldChg chg="addSp modSp new mod">
        <pc:chgData name="Sebastian Thomas" userId="3426021d99c2369b" providerId="LiveId" clId="{946F88E1-E622-430F-80C2-C508E27B3924}" dt="2022-03-11T21:02:27.140" v="2786" actId="20577"/>
        <pc:sldMkLst>
          <pc:docMk/>
          <pc:sldMk cId="2758805418" sldId="284"/>
        </pc:sldMkLst>
        <pc:spChg chg="mod">
          <ac:chgData name="Sebastian Thomas" userId="3426021d99c2369b" providerId="LiveId" clId="{946F88E1-E622-430F-80C2-C508E27B3924}" dt="2022-03-11T20:03:55.464" v="569" actId="20577"/>
          <ac:spMkLst>
            <pc:docMk/>
            <pc:sldMk cId="2758805418" sldId="284"/>
            <ac:spMk id="2" creationId="{957B8499-0D1D-43C2-8C0F-38525E107079}"/>
          </ac:spMkLst>
        </pc:spChg>
        <pc:spChg chg="mod">
          <ac:chgData name="Sebastian Thomas" userId="3426021d99c2369b" providerId="LiveId" clId="{946F88E1-E622-430F-80C2-C508E27B3924}" dt="2022-03-11T21:02:27.140" v="2786" actId="20577"/>
          <ac:spMkLst>
            <pc:docMk/>
            <pc:sldMk cId="2758805418" sldId="284"/>
            <ac:spMk id="3" creationId="{C6745656-F205-42D9-BCCA-77A269CC82CF}"/>
          </ac:spMkLst>
        </pc:spChg>
        <pc:picChg chg="add mod">
          <ac:chgData name="Sebastian Thomas" userId="3426021d99c2369b" providerId="LiveId" clId="{946F88E1-E622-430F-80C2-C508E27B3924}" dt="2022-03-11T21:01:41.989" v="2754" actId="1076"/>
          <ac:picMkLst>
            <pc:docMk/>
            <pc:sldMk cId="2758805418" sldId="284"/>
            <ac:picMk id="10242" creationId="{7D244C0E-602E-4032-B5BB-AC94D156FE69}"/>
          </ac:picMkLst>
        </pc:picChg>
      </pc:sldChg>
      <pc:sldChg chg="addSp modSp new mod modNotesTx">
        <pc:chgData name="Sebastian Thomas" userId="3426021d99c2369b" providerId="LiveId" clId="{946F88E1-E622-430F-80C2-C508E27B3924}" dt="2022-03-11T20:58:11.195" v="2619" actId="313"/>
        <pc:sldMkLst>
          <pc:docMk/>
          <pc:sldMk cId="1533729606" sldId="285"/>
        </pc:sldMkLst>
        <pc:spChg chg="mod">
          <ac:chgData name="Sebastian Thomas" userId="3426021d99c2369b" providerId="LiveId" clId="{946F88E1-E622-430F-80C2-C508E27B3924}" dt="2022-03-11T20:54:05.884" v="2335" actId="20577"/>
          <ac:spMkLst>
            <pc:docMk/>
            <pc:sldMk cId="1533729606" sldId="285"/>
            <ac:spMk id="2" creationId="{41E5D886-6D33-49F7-A19F-91FD50962227}"/>
          </ac:spMkLst>
        </pc:spChg>
        <pc:spChg chg="mod">
          <ac:chgData name="Sebastian Thomas" userId="3426021d99c2369b" providerId="LiveId" clId="{946F88E1-E622-430F-80C2-C508E27B3924}" dt="2022-03-11T20:58:11.195" v="2619" actId="313"/>
          <ac:spMkLst>
            <pc:docMk/>
            <pc:sldMk cId="1533729606" sldId="285"/>
            <ac:spMk id="3" creationId="{0A3D5445-0E53-4F2D-9A89-59183733E6B0}"/>
          </ac:spMkLst>
        </pc:spChg>
        <pc:picChg chg="add mod">
          <ac:chgData name="Sebastian Thomas" userId="3426021d99c2369b" providerId="LiveId" clId="{946F88E1-E622-430F-80C2-C508E27B3924}" dt="2022-03-11T20:56:22.101" v="2492" actId="1038"/>
          <ac:picMkLst>
            <pc:docMk/>
            <pc:sldMk cId="1533729606" sldId="285"/>
            <ac:picMk id="4" creationId="{A61C4E77-4966-4EE2-BBB9-7B8BB7649501}"/>
          </ac:picMkLst>
        </pc:picChg>
      </pc:sldChg>
      <pc:sldChg chg="addSp delSp modSp new mod modClrScheme chgLayout">
        <pc:chgData name="Sebastian Thomas" userId="3426021d99c2369b" providerId="LiveId" clId="{946F88E1-E622-430F-80C2-C508E27B3924}" dt="2022-03-11T20:56:17.885" v="2482" actId="1038"/>
        <pc:sldMkLst>
          <pc:docMk/>
          <pc:sldMk cId="2400393506" sldId="286"/>
        </pc:sldMkLst>
        <pc:spChg chg="mod">
          <ac:chgData name="Sebastian Thomas" userId="3426021d99c2369b" providerId="LiveId" clId="{946F88E1-E622-430F-80C2-C508E27B3924}" dt="2022-03-11T20:52:13.593" v="2309" actId="26606"/>
          <ac:spMkLst>
            <pc:docMk/>
            <pc:sldMk cId="2400393506" sldId="286"/>
            <ac:spMk id="2" creationId="{3E1D8A87-FFCD-44A2-8D50-E856F8EF8B9C}"/>
          </ac:spMkLst>
        </pc:spChg>
        <pc:spChg chg="mod">
          <ac:chgData name="Sebastian Thomas" userId="3426021d99c2369b" providerId="LiveId" clId="{946F88E1-E622-430F-80C2-C508E27B3924}" dt="2022-03-11T20:56:13.478" v="2472" actId="20577"/>
          <ac:spMkLst>
            <pc:docMk/>
            <pc:sldMk cId="2400393506" sldId="286"/>
            <ac:spMk id="3" creationId="{397A2EFA-9B1D-4104-9E08-53DB18F74B72}"/>
          </ac:spMkLst>
        </pc:spChg>
        <pc:picChg chg="add del mod">
          <ac:chgData name="Sebastian Thomas" userId="3426021d99c2369b" providerId="LiveId" clId="{946F88E1-E622-430F-80C2-C508E27B3924}" dt="2022-03-11T20:52:17.341" v="2310" actId="478"/>
          <ac:picMkLst>
            <pc:docMk/>
            <pc:sldMk cId="2400393506" sldId="286"/>
            <ac:picMk id="5" creationId="{6DEC2F74-7B1C-484B-B0DD-1CA3B5EF27D7}"/>
          </ac:picMkLst>
        </pc:picChg>
        <pc:picChg chg="add mod">
          <ac:chgData name="Sebastian Thomas" userId="3426021d99c2369b" providerId="LiveId" clId="{946F88E1-E622-430F-80C2-C508E27B3924}" dt="2022-03-11T20:56:17.885" v="2482" actId="1038"/>
          <ac:picMkLst>
            <pc:docMk/>
            <pc:sldMk cId="2400393506" sldId="286"/>
            <ac:picMk id="9218" creationId="{DFED5C56-EAE9-491C-A2BE-E251A29BD765}"/>
          </ac:picMkLst>
        </pc:picChg>
      </pc:sldChg>
      <pc:sldChg chg="delSp add ord setBg delDesignElem">
        <pc:chgData name="Sebastian Thomas" userId="3426021d99c2369b" providerId="LiveId" clId="{946F88E1-E622-430F-80C2-C508E27B3924}" dt="2022-03-11T20:43:03.849" v="2137"/>
        <pc:sldMkLst>
          <pc:docMk/>
          <pc:sldMk cId="740239109" sldId="287"/>
        </pc:sldMkLst>
        <pc:spChg chg="del">
          <ac:chgData name="Sebastian Thomas" userId="3426021d99c2369b" providerId="LiveId" clId="{946F88E1-E622-430F-80C2-C508E27B3924}" dt="2022-03-11T20:04:52.681" v="629"/>
          <ac:spMkLst>
            <pc:docMk/>
            <pc:sldMk cId="740239109" sldId="287"/>
            <ac:spMk id="55" creationId="{0EF2A0DA-AE81-4A45-972E-646AC2870C2F}"/>
          </ac:spMkLst>
        </pc:spChg>
        <pc:picChg chg="del">
          <ac:chgData name="Sebastian Thomas" userId="3426021d99c2369b" providerId="LiveId" clId="{946F88E1-E622-430F-80C2-C508E27B3924}" dt="2022-03-11T20:04:52.681" v="629"/>
          <ac:picMkLst>
            <pc:docMk/>
            <pc:sldMk cId="740239109" sldId="287"/>
            <ac:picMk id="57" creationId="{B536FA4E-0152-4E27-91DA-0FC22D1846BB}"/>
          </ac:picMkLst>
        </pc:picChg>
      </pc:sldChg>
      <pc:sldChg chg="modSp new del mod">
        <pc:chgData name="Sebastian Thomas" userId="3426021d99c2369b" providerId="LiveId" clId="{946F88E1-E622-430F-80C2-C508E27B3924}" dt="2022-03-11T20:04:50.725" v="627" actId="47"/>
        <pc:sldMkLst>
          <pc:docMk/>
          <pc:sldMk cId="986074873" sldId="287"/>
        </pc:sldMkLst>
        <pc:spChg chg="mod">
          <ac:chgData name="Sebastian Thomas" userId="3426021d99c2369b" providerId="LiveId" clId="{946F88E1-E622-430F-80C2-C508E27B3924}" dt="2022-03-11T20:04:48.007" v="626" actId="20577"/>
          <ac:spMkLst>
            <pc:docMk/>
            <pc:sldMk cId="986074873" sldId="287"/>
            <ac:spMk id="2" creationId="{5D6166C2-7D46-4B52-A925-48E06F337CE6}"/>
          </ac:spMkLst>
        </pc:spChg>
      </pc:sldChg>
      <pc:sldChg chg="addSp delSp modSp new add del mod modNotesTx">
        <pc:chgData name="Sebastian Thomas" userId="3426021d99c2369b" providerId="LiveId" clId="{946F88E1-E622-430F-80C2-C508E27B3924}" dt="2022-03-11T20:46:51.912" v="2141" actId="2696"/>
        <pc:sldMkLst>
          <pc:docMk/>
          <pc:sldMk cId="1081090090" sldId="288"/>
        </pc:sldMkLst>
        <pc:spChg chg="mod">
          <ac:chgData name="Sebastian Thomas" userId="3426021d99c2369b" providerId="LiveId" clId="{946F88E1-E622-430F-80C2-C508E27B3924}" dt="2022-03-11T20:06:41.431" v="762" actId="20577"/>
          <ac:spMkLst>
            <pc:docMk/>
            <pc:sldMk cId="1081090090" sldId="288"/>
            <ac:spMk id="2" creationId="{1C4BC37A-927F-48FA-80AC-5803E495BBEA}"/>
          </ac:spMkLst>
        </pc:spChg>
        <pc:spChg chg="del">
          <ac:chgData name="Sebastian Thomas" userId="3426021d99c2369b" providerId="LiveId" clId="{946F88E1-E622-430F-80C2-C508E27B3924}" dt="2022-03-11T20:06:51.462" v="763" actId="3680"/>
          <ac:spMkLst>
            <pc:docMk/>
            <pc:sldMk cId="1081090090" sldId="288"/>
            <ac:spMk id="3" creationId="{4AB045DA-9A46-45F0-B271-F4226B5B51E3}"/>
          </ac:spMkLst>
        </pc:spChg>
        <pc:graphicFrameChg chg="add mod ord modGraphic">
          <ac:chgData name="Sebastian Thomas" userId="3426021d99c2369b" providerId="LiveId" clId="{946F88E1-E622-430F-80C2-C508E27B3924}" dt="2022-03-11T20:11:16.631" v="994" actId="20577"/>
          <ac:graphicFrameMkLst>
            <pc:docMk/>
            <pc:sldMk cId="1081090090" sldId="288"/>
            <ac:graphicFrameMk id="4" creationId="{6284C82A-BB87-45D0-9F6D-634A2835EDC4}"/>
          </ac:graphicFrameMkLst>
        </pc:graphicFrameChg>
        <pc:picChg chg="add mod">
          <ac:chgData name="Sebastian Thomas" userId="3426021d99c2369b" providerId="LiveId" clId="{946F88E1-E622-430F-80C2-C508E27B3924}" dt="2022-03-11T20:11:58.295" v="1001" actId="14100"/>
          <ac:picMkLst>
            <pc:docMk/>
            <pc:sldMk cId="1081090090" sldId="288"/>
            <ac:picMk id="6" creationId="{8CCD8940-6834-4C8A-A0C4-B64F0EA29A14}"/>
          </ac:picMkLst>
        </pc:picChg>
      </pc:sldChg>
      <pc:sldChg chg="addSp modSp new add del mod modNotesTx">
        <pc:chgData name="Sebastian Thomas" userId="3426021d99c2369b" providerId="LiveId" clId="{946F88E1-E622-430F-80C2-C508E27B3924}" dt="2022-11-12T22:18:45.230" v="4624" actId="20577"/>
        <pc:sldMkLst>
          <pc:docMk/>
          <pc:sldMk cId="1257105810" sldId="289"/>
        </pc:sldMkLst>
        <pc:spChg chg="mod">
          <ac:chgData name="Sebastian Thomas" userId="3426021d99c2369b" providerId="LiveId" clId="{946F88E1-E622-430F-80C2-C508E27B3924}" dt="2022-03-11T20:14:30.214" v="1009" actId="20577"/>
          <ac:spMkLst>
            <pc:docMk/>
            <pc:sldMk cId="1257105810" sldId="289"/>
            <ac:spMk id="2" creationId="{52672435-0EFF-4B86-B3BB-280E4630F5CA}"/>
          </ac:spMkLst>
        </pc:spChg>
        <pc:spChg chg="mod">
          <ac:chgData name="Sebastian Thomas" userId="3426021d99c2369b" providerId="LiveId" clId="{946F88E1-E622-430F-80C2-C508E27B3924}" dt="2022-11-12T22:18:30.501" v="4572" actId="20577"/>
          <ac:spMkLst>
            <pc:docMk/>
            <pc:sldMk cId="1257105810" sldId="289"/>
            <ac:spMk id="3" creationId="{3FB3CAF4-D0D1-423F-83B9-30BFD23B94C9}"/>
          </ac:spMkLst>
        </pc:spChg>
        <pc:picChg chg="add mod">
          <ac:chgData name="Sebastian Thomas" userId="3426021d99c2369b" providerId="LiveId" clId="{946F88E1-E622-430F-80C2-C508E27B3924}" dt="2022-03-11T20:19:16.268" v="1436" actId="1036"/>
          <ac:picMkLst>
            <pc:docMk/>
            <pc:sldMk cId="1257105810" sldId="289"/>
            <ac:picMk id="3074" creationId="{FAE06437-F38A-429F-A998-C9E9AFF6C81A}"/>
          </ac:picMkLst>
        </pc:picChg>
        <pc:picChg chg="add mod">
          <ac:chgData name="Sebastian Thomas" userId="3426021d99c2369b" providerId="LiveId" clId="{946F88E1-E622-430F-80C2-C508E27B3924}" dt="2022-03-11T20:19:16.268" v="1436" actId="1036"/>
          <ac:picMkLst>
            <pc:docMk/>
            <pc:sldMk cId="1257105810" sldId="289"/>
            <ac:picMk id="3076" creationId="{9EBCB201-2A8F-40D7-8990-428C7EB91EDC}"/>
          </ac:picMkLst>
        </pc:picChg>
      </pc:sldChg>
      <pc:sldChg chg="addSp modSp new add del mod">
        <pc:chgData name="Sebastian Thomas" userId="3426021d99c2369b" providerId="LiveId" clId="{946F88E1-E622-430F-80C2-C508E27B3924}" dt="2022-03-11T20:46:51.912" v="2141" actId="2696"/>
        <pc:sldMkLst>
          <pc:docMk/>
          <pc:sldMk cId="1845794253" sldId="290"/>
        </pc:sldMkLst>
        <pc:spChg chg="mod">
          <ac:chgData name="Sebastian Thomas" userId="3426021d99c2369b" providerId="LiveId" clId="{946F88E1-E622-430F-80C2-C508E27B3924}" dt="2022-03-11T20:14:35.166" v="1014" actId="20577"/>
          <ac:spMkLst>
            <pc:docMk/>
            <pc:sldMk cId="1845794253" sldId="290"/>
            <ac:spMk id="2" creationId="{EA9D9952-01D8-4DA7-B9D2-EE25ED54E72D}"/>
          </ac:spMkLst>
        </pc:spChg>
        <pc:spChg chg="mod">
          <ac:chgData name="Sebastian Thomas" userId="3426021d99c2369b" providerId="LiveId" clId="{946F88E1-E622-430F-80C2-C508E27B3924}" dt="2022-03-11T20:21:07.805" v="1514" actId="20577"/>
          <ac:spMkLst>
            <pc:docMk/>
            <pc:sldMk cId="1845794253" sldId="290"/>
            <ac:spMk id="3" creationId="{7E1FC43B-6B4B-4E0D-A1B7-BB49D9AE486E}"/>
          </ac:spMkLst>
        </pc:spChg>
        <pc:picChg chg="add mod">
          <ac:chgData name="Sebastian Thomas" userId="3426021d99c2369b" providerId="LiveId" clId="{946F88E1-E622-430F-80C2-C508E27B3924}" dt="2022-03-11T20:20:33.846" v="1491" actId="1076"/>
          <ac:picMkLst>
            <pc:docMk/>
            <pc:sldMk cId="1845794253" sldId="290"/>
            <ac:picMk id="6146" creationId="{E8F59581-D10A-4730-B49E-7F3DDDEE98AC}"/>
          </ac:picMkLst>
        </pc:picChg>
      </pc:sldChg>
      <pc:sldChg chg="addSp modSp new add del mod">
        <pc:chgData name="Sebastian Thomas" userId="3426021d99c2369b" providerId="LiveId" clId="{946F88E1-E622-430F-80C2-C508E27B3924}" dt="2022-03-11T20:46:51.912" v="2141" actId="2696"/>
        <pc:sldMkLst>
          <pc:docMk/>
          <pc:sldMk cId="1750573150" sldId="291"/>
        </pc:sldMkLst>
        <pc:spChg chg="mod">
          <ac:chgData name="Sebastian Thomas" userId="3426021d99c2369b" providerId="LiveId" clId="{946F88E1-E622-430F-80C2-C508E27B3924}" dt="2022-03-11T20:14:45.205" v="1042" actId="20577"/>
          <ac:spMkLst>
            <pc:docMk/>
            <pc:sldMk cId="1750573150" sldId="291"/>
            <ac:spMk id="2" creationId="{DBD18BB9-09DF-45EC-840C-C98C26DFD884}"/>
          </ac:spMkLst>
        </pc:spChg>
        <pc:spChg chg="mod">
          <ac:chgData name="Sebastian Thomas" userId="3426021d99c2369b" providerId="LiveId" clId="{946F88E1-E622-430F-80C2-C508E27B3924}" dt="2022-03-11T20:14:49.238" v="1055" actId="20577"/>
          <ac:spMkLst>
            <pc:docMk/>
            <pc:sldMk cId="1750573150" sldId="291"/>
            <ac:spMk id="3" creationId="{3FACDD3A-DAA3-4831-A168-6EA25386CDA4}"/>
          </ac:spMkLst>
        </pc:spChg>
        <pc:picChg chg="add mod">
          <ac:chgData name="Sebastian Thomas" userId="3426021d99c2369b" providerId="LiveId" clId="{946F88E1-E622-430F-80C2-C508E27B3924}" dt="2022-03-11T20:21:19.056" v="1518" actId="1076"/>
          <ac:picMkLst>
            <pc:docMk/>
            <pc:sldMk cId="1750573150" sldId="291"/>
            <ac:picMk id="7170" creationId="{3337E307-37D4-4138-BDCE-03E9F1122FDF}"/>
          </ac:picMkLst>
        </pc:picChg>
      </pc:sldChg>
      <pc:sldChg chg="addSp delSp modSp new add del mod modNotesTx">
        <pc:chgData name="Sebastian Thomas" userId="3426021d99c2369b" providerId="LiveId" clId="{946F88E1-E622-430F-80C2-C508E27B3924}" dt="2022-11-12T22:19:23.318" v="4635" actId="20577"/>
        <pc:sldMkLst>
          <pc:docMk/>
          <pc:sldMk cId="392886494" sldId="292"/>
        </pc:sldMkLst>
        <pc:spChg chg="mod">
          <ac:chgData name="Sebastian Thomas" userId="3426021d99c2369b" providerId="LiveId" clId="{946F88E1-E622-430F-80C2-C508E27B3924}" dt="2022-03-11T20:21:53.545" v="1527" actId="20577"/>
          <ac:spMkLst>
            <pc:docMk/>
            <pc:sldMk cId="392886494" sldId="292"/>
            <ac:spMk id="2" creationId="{382C2DB3-773E-44A7-B291-5A05EEC5AEE4}"/>
          </ac:spMkLst>
        </pc:spChg>
        <pc:spChg chg="add del mod">
          <ac:chgData name="Sebastian Thomas" userId="3426021d99c2369b" providerId="LiveId" clId="{946F88E1-E622-430F-80C2-C508E27B3924}" dt="2022-11-12T22:19:23.318" v="4635" actId="20577"/>
          <ac:spMkLst>
            <pc:docMk/>
            <pc:sldMk cId="392886494" sldId="292"/>
            <ac:spMk id="3" creationId="{512848BF-DE04-48BD-9E20-BAF11D5F68CB}"/>
          </ac:spMkLst>
        </pc:spChg>
        <pc:picChg chg="add del mod">
          <ac:chgData name="Sebastian Thomas" userId="3426021d99c2369b" providerId="LiveId" clId="{946F88E1-E622-430F-80C2-C508E27B3924}" dt="2022-03-11T20:22:35.583" v="1564"/>
          <ac:picMkLst>
            <pc:docMk/>
            <pc:sldMk cId="392886494" sldId="292"/>
            <ac:picMk id="8194" creationId="{10C5A1F3-ECC6-4C58-85C4-9E5C669D0944}"/>
          </ac:picMkLst>
        </pc:picChg>
        <pc:picChg chg="add mod">
          <ac:chgData name="Sebastian Thomas" userId="3426021d99c2369b" providerId="LiveId" clId="{946F88E1-E622-430F-80C2-C508E27B3924}" dt="2022-03-11T20:22:38.792" v="1566" actId="1076"/>
          <ac:picMkLst>
            <pc:docMk/>
            <pc:sldMk cId="392886494" sldId="292"/>
            <ac:picMk id="8196" creationId="{ADB04326-FDFF-453D-88D4-4BACB0539687}"/>
          </ac:picMkLst>
        </pc:picChg>
      </pc:sldChg>
      <pc:sldChg chg="addSp modSp new add del mod">
        <pc:chgData name="Sebastian Thomas" userId="3426021d99c2369b" providerId="LiveId" clId="{946F88E1-E622-430F-80C2-C508E27B3924}" dt="2022-11-12T22:20:11.357" v="4639" actId="1076"/>
        <pc:sldMkLst>
          <pc:docMk/>
          <pc:sldMk cId="141246027" sldId="293"/>
        </pc:sldMkLst>
        <pc:spChg chg="mod">
          <ac:chgData name="Sebastian Thomas" userId="3426021d99c2369b" providerId="LiveId" clId="{946F88E1-E622-430F-80C2-C508E27B3924}" dt="2022-03-11T20:15:08.981" v="1081" actId="20577"/>
          <ac:spMkLst>
            <pc:docMk/>
            <pc:sldMk cId="141246027" sldId="293"/>
            <ac:spMk id="2" creationId="{7B8B4227-BF9A-4772-B4E2-E0D3FB383BA0}"/>
          </ac:spMkLst>
        </pc:spChg>
        <pc:spChg chg="mod">
          <ac:chgData name="Sebastian Thomas" userId="3426021d99c2369b" providerId="LiveId" clId="{946F88E1-E622-430F-80C2-C508E27B3924}" dt="2022-03-11T20:34:26.674" v="1988" actId="20577"/>
          <ac:spMkLst>
            <pc:docMk/>
            <pc:sldMk cId="141246027" sldId="293"/>
            <ac:spMk id="3" creationId="{6E62A63A-E54B-4F28-92AB-A093F16E86EE}"/>
          </ac:spMkLst>
        </pc:spChg>
        <pc:picChg chg="add mod">
          <ac:chgData name="Sebastian Thomas" userId="3426021d99c2369b" providerId="LiveId" clId="{946F88E1-E622-430F-80C2-C508E27B3924}" dt="2022-11-12T22:20:11.357" v="4639" actId="1076"/>
          <ac:picMkLst>
            <pc:docMk/>
            <pc:sldMk cId="141246027" sldId="293"/>
            <ac:picMk id="1026" creationId="{7819FA76-1DD1-D5A7-521A-93BC2E188E07}"/>
          </ac:picMkLst>
        </pc:picChg>
      </pc:sldChg>
      <pc:sldChg chg="addSp modSp new add del mod">
        <pc:chgData name="Sebastian Thomas" userId="3426021d99c2369b" providerId="LiveId" clId="{946F88E1-E622-430F-80C2-C508E27B3924}" dt="2022-03-11T20:46:51.912" v="2141" actId="2696"/>
        <pc:sldMkLst>
          <pc:docMk/>
          <pc:sldMk cId="2063096709" sldId="294"/>
        </pc:sldMkLst>
        <pc:spChg chg="mod">
          <ac:chgData name="Sebastian Thomas" userId="3426021d99c2369b" providerId="LiveId" clId="{946F88E1-E622-430F-80C2-C508E27B3924}" dt="2022-03-11T20:35:58.341" v="2013" actId="20577"/>
          <ac:spMkLst>
            <pc:docMk/>
            <pc:sldMk cId="2063096709" sldId="294"/>
            <ac:spMk id="2" creationId="{BB87F1CE-E4E3-4AE0-BE2D-26C62CF19C02}"/>
          </ac:spMkLst>
        </pc:spChg>
        <pc:spChg chg="mod">
          <ac:chgData name="Sebastian Thomas" userId="3426021d99c2369b" providerId="LiveId" clId="{946F88E1-E622-430F-80C2-C508E27B3924}" dt="2022-03-11T20:41:39.089" v="2135" actId="5793"/>
          <ac:spMkLst>
            <pc:docMk/>
            <pc:sldMk cId="2063096709" sldId="294"/>
            <ac:spMk id="3" creationId="{82C6851D-9CD1-4CDE-9789-25834C2A3828}"/>
          </ac:spMkLst>
        </pc:spChg>
        <pc:picChg chg="add mod">
          <ac:chgData name="Sebastian Thomas" userId="3426021d99c2369b" providerId="LiveId" clId="{946F88E1-E622-430F-80C2-C508E27B3924}" dt="2022-03-11T20:40:29.919" v="2046" actId="1076"/>
          <ac:picMkLst>
            <pc:docMk/>
            <pc:sldMk cId="2063096709" sldId="294"/>
            <ac:picMk id="5" creationId="{81C97B1A-7273-4C3F-85C6-ADB66171A037}"/>
          </ac:picMkLst>
        </pc:picChg>
        <pc:picChg chg="add mod">
          <ac:chgData name="Sebastian Thomas" userId="3426021d99c2369b" providerId="LiveId" clId="{946F88E1-E622-430F-80C2-C508E27B3924}" dt="2022-03-11T20:40:29.919" v="2046" actId="1076"/>
          <ac:picMkLst>
            <pc:docMk/>
            <pc:sldMk cId="2063096709" sldId="294"/>
            <ac:picMk id="7" creationId="{4FC93512-EA4E-43AA-922B-C415CF4F508A}"/>
          </ac:picMkLst>
        </pc:picChg>
      </pc:sldChg>
      <pc:sldChg chg="modSp add mod ord">
        <pc:chgData name="Sebastian Thomas" userId="3426021d99c2369b" providerId="LiveId" clId="{946F88E1-E622-430F-80C2-C508E27B3924}" dt="2022-03-11T21:11:50.539" v="2811" actId="20577"/>
        <pc:sldMkLst>
          <pc:docMk/>
          <pc:sldMk cId="3594918667" sldId="295"/>
        </pc:sldMkLst>
        <pc:spChg chg="mod">
          <ac:chgData name="Sebastian Thomas" userId="3426021d99c2369b" providerId="LiveId" clId="{946F88E1-E622-430F-80C2-C508E27B3924}" dt="2022-03-11T21:11:50.539" v="2811" actId="20577"/>
          <ac:spMkLst>
            <pc:docMk/>
            <pc:sldMk cId="3594918667" sldId="295"/>
            <ac:spMk id="3" creationId="{DB93FB3F-A8D4-46D3-A1C6-C79C64563729}"/>
          </ac:spMkLst>
        </pc:spChg>
      </pc:sldChg>
      <pc:sldChg chg="delSp modSp add del mod setBg delDesignElem">
        <pc:chgData name="Sebastian Thomas" userId="3426021d99c2369b" providerId="LiveId" clId="{946F88E1-E622-430F-80C2-C508E27B3924}" dt="2022-03-11T21:14:20.328" v="2836" actId="47"/>
        <pc:sldMkLst>
          <pc:docMk/>
          <pc:sldMk cId="2608054271" sldId="296"/>
        </pc:sldMkLst>
        <pc:spChg chg="mod">
          <ac:chgData name="Sebastian Thomas" userId="3426021d99c2369b" providerId="LiveId" clId="{946F88E1-E622-430F-80C2-C508E27B3924}" dt="2022-03-11T21:14:08.373" v="2829" actId="20577"/>
          <ac:spMkLst>
            <pc:docMk/>
            <pc:sldMk cId="2608054271" sldId="296"/>
            <ac:spMk id="2" creationId="{89559F60-4CE1-4E2F-86EA-1B60679F1F4A}"/>
          </ac:spMkLst>
        </pc:spChg>
        <pc:spChg chg="mod">
          <ac:chgData name="Sebastian Thomas" userId="3426021d99c2369b" providerId="LiveId" clId="{946F88E1-E622-430F-80C2-C508E27B3924}" dt="2022-03-11T21:14:13.693" v="2835" actId="20577"/>
          <ac:spMkLst>
            <pc:docMk/>
            <pc:sldMk cId="2608054271" sldId="296"/>
            <ac:spMk id="24" creationId="{F260476B-CCA6-412B-A9C5-399C34AE6F05}"/>
          </ac:spMkLst>
        </pc:spChg>
        <pc:spChg chg="del">
          <ac:chgData name="Sebastian Thomas" userId="3426021d99c2369b" providerId="LiveId" clId="{946F88E1-E622-430F-80C2-C508E27B3924}" dt="2022-03-11T21:14:00.817" v="2815"/>
          <ac:spMkLst>
            <pc:docMk/>
            <pc:sldMk cId="2608054271" sldId="296"/>
            <ac:spMk id="55" creationId="{0EF2A0DA-AE81-4A45-972E-646AC2870C2F}"/>
          </ac:spMkLst>
        </pc:spChg>
        <pc:picChg chg="del">
          <ac:chgData name="Sebastian Thomas" userId="3426021d99c2369b" providerId="LiveId" clId="{946F88E1-E622-430F-80C2-C508E27B3924}" dt="2022-03-11T21:14:00.817" v="2815"/>
          <ac:picMkLst>
            <pc:docMk/>
            <pc:sldMk cId="2608054271" sldId="296"/>
            <ac:picMk id="57" creationId="{B536FA4E-0152-4E27-91DA-0FC22D1846BB}"/>
          </ac:picMkLst>
        </pc:picChg>
      </pc:sldChg>
      <pc:sldChg chg="new del">
        <pc:chgData name="Sebastian Thomas" userId="3426021d99c2369b" providerId="LiveId" clId="{946F88E1-E622-430F-80C2-C508E27B3924}" dt="2022-03-11T21:13:59.970" v="2813" actId="47"/>
        <pc:sldMkLst>
          <pc:docMk/>
          <pc:sldMk cId="3543628044" sldId="296"/>
        </pc:sldMkLst>
      </pc:sldChg>
      <pc:sldChg chg="delSp modSp add mod modNotesTx">
        <pc:chgData name="Sebastian Thomas" userId="3426021d99c2369b" providerId="LiveId" clId="{946F88E1-E622-430F-80C2-C508E27B3924}" dt="2022-11-12T22:21:07.557" v="4665" actId="20577"/>
        <pc:sldMkLst>
          <pc:docMk/>
          <pc:sldMk cId="4184352348" sldId="296"/>
        </pc:sldMkLst>
        <pc:spChg chg="mod">
          <ac:chgData name="Sebastian Thomas" userId="3426021d99c2369b" providerId="LiveId" clId="{946F88E1-E622-430F-80C2-C508E27B3924}" dt="2022-03-11T21:14:25.346" v="2849" actId="20577"/>
          <ac:spMkLst>
            <pc:docMk/>
            <pc:sldMk cId="4184352348" sldId="296"/>
            <ac:spMk id="2" creationId="{957B8499-0D1D-43C2-8C0F-38525E107079}"/>
          </ac:spMkLst>
        </pc:spChg>
        <pc:spChg chg="mod">
          <ac:chgData name="Sebastian Thomas" userId="3426021d99c2369b" providerId="LiveId" clId="{946F88E1-E622-430F-80C2-C508E27B3924}" dt="2022-03-11T21:15:56.129" v="2933" actId="20577"/>
          <ac:spMkLst>
            <pc:docMk/>
            <pc:sldMk cId="4184352348" sldId="296"/>
            <ac:spMk id="3" creationId="{C6745656-F205-42D9-BCCA-77A269CC82CF}"/>
          </ac:spMkLst>
        </pc:spChg>
        <pc:picChg chg="del">
          <ac:chgData name="Sebastian Thomas" userId="3426021d99c2369b" providerId="LiveId" clId="{946F88E1-E622-430F-80C2-C508E27B3924}" dt="2022-03-11T21:14:27.110" v="2850" actId="478"/>
          <ac:picMkLst>
            <pc:docMk/>
            <pc:sldMk cId="4184352348" sldId="296"/>
            <ac:picMk id="10242" creationId="{7D244C0E-602E-4032-B5BB-AC94D156FE69}"/>
          </ac:picMkLst>
        </pc:picChg>
      </pc:sldChg>
      <pc:sldChg chg="addSp delSp modSp new mod">
        <pc:chgData name="Sebastian Thomas" userId="3426021d99c2369b" providerId="LiveId" clId="{946F88E1-E622-430F-80C2-C508E27B3924}" dt="2022-03-11T21:49:04.636" v="3770" actId="1035"/>
        <pc:sldMkLst>
          <pc:docMk/>
          <pc:sldMk cId="362160889" sldId="297"/>
        </pc:sldMkLst>
        <pc:spChg chg="mod">
          <ac:chgData name="Sebastian Thomas" userId="3426021d99c2369b" providerId="LiveId" clId="{946F88E1-E622-430F-80C2-C508E27B3924}" dt="2022-03-11T21:39:20.983" v="3432" actId="20577"/>
          <ac:spMkLst>
            <pc:docMk/>
            <pc:sldMk cId="362160889" sldId="297"/>
            <ac:spMk id="2" creationId="{90065433-AE9B-4C18-9387-2CA310E86A54}"/>
          </ac:spMkLst>
        </pc:spChg>
        <pc:spChg chg="mod">
          <ac:chgData name="Sebastian Thomas" userId="3426021d99c2369b" providerId="LiveId" clId="{946F88E1-E622-430F-80C2-C508E27B3924}" dt="2022-03-11T21:37:58.141" v="3422" actId="20577"/>
          <ac:spMkLst>
            <pc:docMk/>
            <pc:sldMk cId="362160889" sldId="297"/>
            <ac:spMk id="3" creationId="{B7E1229F-B58F-4BCD-8B68-FD5E392519ED}"/>
          </ac:spMkLst>
        </pc:spChg>
        <pc:spChg chg="add mod">
          <ac:chgData name="Sebastian Thomas" userId="3426021d99c2369b" providerId="LiveId" clId="{946F88E1-E622-430F-80C2-C508E27B3924}" dt="2022-03-11T21:48:58.621" v="3760" actId="404"/>
          <ac:spMkLst>
            <pc:docMk/>
            <pc:sldMk cId="362160889" sldId="297"/>
            <ac:spMk id="4" creationId="{422BBC4B-2962-4113-AF1A-B81FADC2652F}"/>
          </ac:spMkLst>
        </pc:spChg>
        <pc:spChg chg="add mod">
          <ac:chgData name="Sebastian Thomas" userId="3426021d99c2369b" providerId="LiveId" clId="{946F88E1-E622-430F-80C2-C508E27B3924}" dt="2022-03-11T21:49:01.771" v="3762" actId="404"/>
          <ac:spMkLst>
            <pc:docMk/>
            <pc:sldMk cId="362160889" sldId="297"/>
            <ac:spMk id="5" creationId="{F7C2E9ED-E656-401C-86B9-9C22D82A6055}"/>
          </ac:spMkLst>
        </pc:spChg>
        <pc:spChg chg="add mod">
          <ac:chgData name="Sebastian Thomas" userId="3426021d99c2369b" providerId="LiveId" clId="{946F88E1-E622-430F-80C2-C508E27B3924}" dt="2022-03-11T21:49:04.636" v="3770" actId="1035"/>
          <ac:spMkLst>
            <pc:docMk/>
            <pc:sldMk cId="362160889" sldId="297"/>
            <ac:spMk id="8" creationId="{DE9A6315-7A0B-420F-97EB-194FF07C261E}"/>
          </ac:spMkLst>
        </pc:spChg>
        <pc:picChg chg="add mod">
          <ac:chgData name="Sebastian Thomas" userId="3426021d99c2369b" providerId="LiveId" clId="{946F88E1-E622-430F-80C2-C508E27B3924}" dt="2022-03-11T21:48:12.718" v="3727" actId="14100"/>
          <ac:picMkLst>
            <pc:docMk/>
            <pc:sldMk cId="362160889" sldId="297"/>
            <ac:picMk id="7" creationId="{71255EB4-DB8E-4C21-8527-B1321858A749}"/>
          </ac:picMkLst>
        </pc:picChg>
        <pc:picChg chg="add mod">
          <ac:chgData name="Sebastian Thomas" userId="3426021d99c2369b" providerId="LiveId" clId="{946F88E1-E622-430F-80C2-C508E27B3924}" dt="2022-03-11T21:46:37.507" v="3701" actId="1035"/>
          <ac:picMkLst>
            <pc:docMk/>
            <pc:sldMk cId="362160889" sldId="297"/>
            <ac:picMk id="14338" creationId="{6D3AE996-78C5-4D7F-AFCC-E892A9F6C5C7}"/>
          </ac:picMkLst>
        </pc:picChg>
        <pc:picChg chg="add mod">
          <ac:chgData name="Sebastian Thomas" userId="3426021d99c2369b" providerId="LiveId" clId="{946F88E1-E622-430F-80C2-C508E27B3924}" dt="2022-03-11T21:46:40.332" v="3702" actId="1076"/>
          <ac:picMkLst>
            <pc:docMk/>
            <pc:sldMk cId="362160889" sldId="297"/>
            <ac:picMk id="14340" creationId="{213DF1E5-F289-4789-A084-88EFB473B5BD}"/>
          </ac:picMkLst>
        </pc:picChg>
        <pc:picChg chg="add del mod">
          <ac:chgData name="Sebastian Thomas" userId="3426021d99c2369b" providerId="LiveId" clId="{946F88E1-E622-430F-80C2-C508E27B3924}" dt="2022-03-11T21:47:40.627" v="3724" actId="478"/>
          <ac:picMkLst>
            <pc:docMk/>
            <pc:sldMk cId="362160889" sldId="297"/>
            <ac:picMk id="14342" creationId="{9EEF3139-B498-43CF-88D8-89BF6F445719}"/>
          </ac:picMkLst>
        </pc:picChg>
      </pc:sldChg>
      <pc:sldChg chg="addSp delSp modSp new mod modClrScheme chgLayout">
        <pc:chgData name="Sebastian Thomas" userId="3426021d99c2369b" providerId="LiveId" clId="{946F88E1-E622-430F-80C2-C508E27B3924}" dt="2022-03-11T21:45:13.013" v="3621" actId="20577"/>
        <pc:sldMkLst>
          <pc:docMk/>
          <pc:sldMk cId="2581233392" sldId="298"/>
        </pc:sldMkLst>
        <pc:spChg chg="mod">
          <ac:chgData name="Sebastian Thomas" userId="3426021d99c2369b" providerId="LiveId" clId="{946F88E1-E622-430F-80C2-C508E27B3924}" dt="2022-03-11T21:43:56.223" v="3479" actId="26606"/>
          <ac:spMkLst>
            <pc:docMk/>
            <pc:sldMk cId="2581233392" sldId="298"/>
            <ac:spMk id="2" creationId="{A6FF0618-E8C6-4BC9-AF6C-3DC197A0548D}"/>
          </ac:spMkLst>
        </pc:spChg>
        <pc:spChg chg="add del">
          <ac:chgData name="Sebastian Thomas" userId="3426021d99c2369b" providerId="LiveId" clId="{946F88E1-E622-430F-80C2-C508E27B3924}" dt="2022-03-11T21:43:56.223" v="3479" actId="26606"/>
          <ac:spMkLst>
            <pc:docMk/>
            <pc:sldMk cId="2581233392" sldId="298"/>
            <ac:spMk id="3" creationId="{70B41F17-2508-439E-9FD6-A9A80D1310F2}"/>
          </ac:spMkLst>
        </pc:spChg>
        <pc:spChg chg="add del mod">
          <ac:chgData name="Sebastian Thomas" userId="3426021d99c2369b" providerId="LiveId" clId="{946F88E1-E622-430F-80C2-C508E27B3924}" dt="2022-03-11T21:43:46.268" v="3474" actId="26606"/>
          <ac:spMkLst>
            <pc:docMk/>
            <pc:sldMk cId="2581233392" sldId="298"/>
            <ac:spMk id="71" creationId="{F5B995F6-6C79-FD1A-7A3B-03870C268CDC}"/>
          </ac:spMkLst>
        </pc:spChg>
        <pc:spChg chg="add del mod">
          <ac:chgData name="Sebastian Thomas" userId="3426021d99c2369b" providerId="LiveId" clId="{946F88E1-E622-430F-80C2-C508E27B3924}" dt="2022-03-11T21:43:49.167" v="3476" actId="26606"/>
          <ac:spMkLst>
            <pc:docMk/>
            <pc:sldMk cId="2581233392" sldId="298"/>
            <ac:spMk id="12292" creationId="{C62C4B5C-5B37-53C7-C2A5-DE2F70DECEC7}"/>
          </ac:spMkLst>
        </pc:spChg>
        <pc:spChg chg="add mod">
          <ac:chgData name="Sebastian Thomas" userId="3426021d99c2369b" providerId="LiveId" clId="{946F88E1-E622-430F-80C2-C508E27B3924}" dt="2022-03-11T21:45:13.013" v="3621" actId="20577"/>
          <ac:spMkLst>
            <pc:docMk/>
            <pc:sldMk cId="2581233392" sldId="298"/>
            <ac:spMk id="12293" creationId="{AD79D04F-DF6F-8328-75E8-339D154C9ECF}"/>
          </ac:spMkLst>
        </pc:spChg>
        <pc:picChg chg="add mod">
          <ac:chgData name="Sebastian Thomas" userId="3426021d99c2369b" providerId="LiveId" clId="{946F88E1-E622-430F-80C2-C508E27B3924}" dt="2022-03-11T21:43:56.223" v="3479" actId="26606"/>
          <ac:picMkLst>
            <pc:docMk/>
            <pc:sldMk cId="2581233392" sldId="298"/>
            <ac:picMk id="12290" creationId="{6043BBBA-05A8-4FAB-A201-715E05CF7198}"/>
          </ac:picMkLst>
        </pc:picChg>
      </pc:sldChg>
      <pc:sldChg chg="addSp delSp modSp new mod modClrScheme chgLayout">
        <pc:chgData name="Sebastian Thomas" userId="3426021d99c2369b" providerId="LiveId" clId="{946F88E1-E622-430F-80C2-C508E27B3924}" dt="2022-03-11T21:58:29.459" v="3944" actId="1076"/>
        <pc:sldMkLst>
          <pc:docMk/>
          <pc:sldMk cId="3636419500" sldId="299"/>
        </pc:sldMkLst>
        <pc:spChg chg="mod">
          <ac:chgData name="Sebastian Thomas" userId="3426021d99c2369b" providerId="LiveId" clId="{946F88E1-E622-430F-80C2-C508E27B3924}" dt="2022-03-11T21:50:59.886" v="3773" actId="26606"/>
          <ac:spMkLst>
            <pc:docMk/>
            <pc:sldMk cId="3636419500" sldId="299"/>
            <ac:spMk id="2" creationId="{F39ABEEC-D918-40E7-A56B-3C49FAE2ED4B}"/>
          </ac:spMkLst>
        </pc:spChg>
        <pc:spChg chg="del">
          <ac:chgData name="Sebastian Thomas" userId="3426021d99c2369b" providerId="LiveId" clId="{946F88E1-E622-430F-80C2-C508E27B3924}" dt="2022-03-11T21:50:59.886" v="3773" actId="26606"/>
          <ac:spMkLst>
            <pc:docMk/>
            <pc:sldMk cId="3636419500" sldId="299"/>
            <ac:spMk id="3" creationId="{89B2E3FF-4FF2-499D-BC11-ED906CFD1285}"/>
          </ac:spMkLst>
        </pc:spChg>
        <pc:spChg chg="add mod">
          <ac:chgData name="Sebastian Thomas" userId="3426021d99c2369b" providerId="LiveId" clId="{946F88E1-E622-430F-80C2-C508E27B3924}" dt="2022-03-11T21:58:22.089" v="3940" actId="14100"/>
          <ac:spMkLst>
            <pc:docMk/>
            <pc:sldMk cId="3636419500" sldId="299"/>
            <ac:spMk id="71" creationId="{328C55E2-B638-A1E7-F326-E4480B4F45E5}"/>
          </ac:spMkLst>
        </pc:spChg>
        <pc:picChg chg="add mod">
          <ac:chgData name="Sebastian Thomas" userId="3426021d99c2369b" providerId="LiveId" clId="{946F88E1-E622-430F-80C2-C508E27B3924}" dt="2022-03-11T21:58:29.459" v="3944" actId="1076"/>
          <ac:picMkLst>
            <pc:docMk/>
            <pc:sldMk cId="3636419500" sldId="299"/>
            <ac:picMk id="15362" creationId="{327E2923-3300-4E16-8475-C3F9C6D6D36E}"/>
          </ac:picMkLst>
        </pc:picChg>
        <pc:picChg chg="add mod">
          <ac:chgData name="Sebastian Thomas" userId="3426021d99c2369b" providerId="LiveId" clId="{946F88E1-E622-430F-80C2-C508E27B3924}" dt="2022-03-11T21:58:26.415" v="3942" actId="1076"/>
          <ac:picMkLst>
            <pc:docMk/>
            <pc:sldMk cId="3636419500" sldId="299"/>
            <ac:picMk id="15364" creationId="{994BDC7C-1CFB-44E6-BCE4-DA8FA1920F37}"/>
          </ac:picMkLst>
        </pc:picChg>
      </pc:sldChg>
      <pc:sldChg chg="addSp delSp modSp new mod modClrScheme chgLayout modNotesTx">
        <pc:chgData name="Sebastian Thomas" userId="3426021d99c2369b" providerId="LiveId" clId="{946F88E1-E622-430F-80C2-C508E27B3924}" dt="2022-03-11T22:06:34.647" v="4396" actId="20577"/>
        <pc:sldMkLst>
          <pc:docMk/>
          <pc:sldMk cId="117884634" sldId="300"/>
        </pc:sldMkLst>
        <pc:spChg chg="del mod ord">
          <ac:chgData name="Sebastian Thomas" userId="3426021d99c2369b" providerId="LiveId" clId="{946F88E1-E622-430F-80C2-C508E27B3924}" dt="2022-03-11T22:01:34.150" v="3971" actId="700"/>
          <ac:spMkLst>
            <pc:docMk/>
            <pc:sldMk cId="117884634" sldId="300"/>
            <ac:spMk id="2" creationId="{939D6FEE-0D20-4438-89E1-775C26FB9CAC}"/>
          </ac:spMkLst>
        </pc:spChg>
        <pc:spChg chg="del mod ord">
          <ac:chgData name="Sebastian Thomas" userId="3426021d99c2369b" providerId="LiveId" clId="{946F88E1-E622-430F-80C2-C508E27B3924}" dt="2022-03-11T22:01:34.150" v="3971" actId="700"/>
          <ac:spMkLst>
            <pc:docMk/>
            <pc:sldMk cId="117884634" sldId="300"/>
            <ac:spMk id="3" creationId="{6475968C-9008-4551-BEF9-3BC8B6822B0E}"/>
          </ac:spMkLst>
        </pc:spChg>
        <pc:spChg chg="del">
          <ac:chgData name="Sebastian Thomas" userId="3426021d99c2369b" providerId="LiveId" clId="{946F88E1-E622-430F-80C2-C508E27B3924}" dt="2022-03-11T22:01:34.150" v="3971" actId="700"/>
          <ac:spMkLst>
            <pc:docMk/>
            <pc:sldMk cId="117884634" sldId="300"/>
            <ac:spMk id="4" creationId="{81AEE3B0-6212-4805-8027-62E83B56844C}"/>
          </ac:spMkLst>
        </pc:spChg>
        <pc:spChg chg="add mod ord">
          <ac:chgData name="Sebastian Thomas" userId="3426021d99c2369b" providerId="LiveId" clId="{946F88E1-E622-430F-80C2-C508E27B3924}" dt="2022-03-11T22:01:40.464" v="3991" actId="20577"/>
          <ac:spMkLst>
            <pc:docMk/>
            <pc:sldMk cId="117884634" sldId="300"/>
            <ac:spMk id="5" creationId="{079074CF-862F-41E6-A751-E8941A10A02B}"/>
          </ac:spMkLst>
        </pc:spChg>
        <pc:spChg chg="add mod ord">
          <ac:chgData name="Sebastian Thomas" userId="3426021d99c2369b" providerId="LiveId" clId="{946F88E1-E622-430F-80C2-C508E27B3924}" dt="2022-03-11T22:06:19.649" v="4326" actId="6549"/>
          <ac:spMkLst>
            <pc:docMk/>
            <pc:sldMk cId="117884634" sldId="300"/>
            <ac:spMk id="6" creationId="{4BEA36CB-5702-435D-AD55-8F8174BD3013}"/>
          </ac:spMkLst>
        </pc:spChg>
      </pc:sldChg>
      <pc:sldChg chg="new del">
        <pc:chgData name="Sebastian Thomas" userId="3426021d99c2369b" providerId="LiveId" clId="{946F88E1-E622-430F-80C2-C508E27B3924}" dt="2022-03-11T22:01:24.687" v="3969" actId="680"/>
        <pc:sldMkLst>
          <pc:docMk/>
          <pc:sldMk cId="2013594170" sldId="300"/>
        </pc:sldMkLst>
      </pc:sldChg>
      <pc:sldChg chg="addSp delSp modSp new del mod">
        <pc:chgData name="Sebastian Thomas" userId="3426021d99c2369b" providerId="LiveId" clId="{946F88E1-E622-430F-80C2-C508E27B3924}" dt="2022-03-11T22:01:19.587" v="3967" actId="680"/>
        <pc:sldMkLst>
          <pc:docMk/>
          <pc:sldMk cId="3937167593" sldId="300"/>
        </pc:sldMkLst>
        <pc:spChg chg="mod">
          <ac:chgData name="Sebastian Thomas" userId="3426021d99c2369b" providerId="LiveId" clId="{946F88E1-E622-430F-80C2-C508E27B3924}" dt="2022-03-11T22:01:19.118" v="3966" actId="20577"/>
          <ac:spMkLst>
            <pc:docMk/>
            <pc:sldMk cId="3937167593" sldId="300"/>
            <ac:spMk id="2" creationId="{B7E13C01-5B01-4C6D-82FB-3527467154CA}"/>
          </ac:spMkLst>
        </pc:spChg>
        <pc:spChg chg="add del">
          <ac:chgData name="Sebastian Thomas" userId="3426021d99c2369b" providerId="LiveId" clId="{946F88E1-E622-430F-80C2-C508E27B3924}" dt="2022-03-11T22:01:18.763" v="3965" actId="478"/>
          <ac:spMkLst>
            <pc:docMk/>
            <pc:sldMk cId="3937167593" sldId="300"/>
            <ac:spMk id="3" creationId="{B78693F6-0555-4B36-93F6-72CE4464D10C}"/>
          </ac:spMkLst>
        </pc:spChg>
        <pc:spChg chg="add del">
          <ac:chgData name="Sebastian Thomas" userId="3426021d99c2369b" providerId="LiveId" clId="{946F88E1-E622-430F-80C2-C508E27B3924}" dt="2022-03-11T22:01:18.763" v="3965" actId="478"/>
          <ac:spMkLst>
            <pc:docMk/>
            <pc:sldMk cId="3937167593" sldId="300"/>
            <ac:spMk id="4" creationId="{FF6069E7-DA39-4F1F-911C-794CCA086311}"/>
          </ac:spMkLst>
        </pc:spChg>
      </pc:sldChg>
      <pc:sldChg chg="new del">
        <pc:chgData name="Sebastian Thomas" userId="3426021d99c2369b" providerId="LiveId" clId="{946F88E1-E622-430F-80C2-C508E27B3924}" dt="2022-03-13T08:59:25.203" v="4400" actId="47"/>
        <pc:sldMkLst>
          <pc:docMk/>
          <pc:sldMk cId="1430547906" sldId="301"/>
        </pc:sldMkLst>
      </pc:sldChg>
      <pc:sldChg chg="modSp add mod ord">
        <pc:chgData name="Sebastian Thomas" userId="3426021d99c2369b" providerId="LiveId" clId="{946F88E1-E622-430F-80C2-C508E27B3924}" dt="2022-03-13T08:59:39.432" v="4435" actId="20577"/>
        <pc:sldMkLst>
          <pc:docMk/>
          <pc:sldMk cId="2559741185" sldId="301"/>
        </pc:sldMkLst>
        <pc:spChg chg="mod">
          <ac:chgData name="Sebastian Thomas" userId="3426021d99c2369b" providerId="LiveId" clId="{946F88E1-E622-430F-80C2-C508E27B3924}" dt="2022-03-13T08:59:32.494" v="4412" actId="5793"/>
          <ac:spMkLst>
            <pc:docMk/>
            <pc:sldMk cId="2559741185" sldId="301"/>
            <ac:spMk id="2" creationId="{89559F60-4CE1-4E2F-86EA-1B60679F1F4A}"/>
          </ac:spMkLst>
        </pc:spChg>
        <pc:spChg chg="mod">
          <ac:chgData name="Sebastian Thomas" userId="3426021d99c2369b" providerId="LiveId" clId="{946F88E1-E622-430F-80C2-C508E27B3924}" dt="2022-03-13T08:59:39.432" v="4435" actId="20577"/>
          <ac:spMkLst>
            <pc:docMk/>
            <pc:sldMk cId="2559741185" sldId="301"/>
            <ac:spMk id="24" creationId="{F260476B-CCA6-412B-A9C5-399C34AE6F05}"/>
          </ac:spMkLst>
        </pc:spChg>
      </pc:sldChg>
      <pc:sldChg chg="add del">
        <pc:chgData name="Sebastian Thomas" userId="3426021d99c2369b" providerId="LiveId" clId="{946F88E1-E622-430F-80C2-C508E27B3924}" dt="2022-03-11T22:01:18.155" v="3964" actId="2890"/>
        <pc:sldMkLst>
          <pc:docMk/>
          <pc:sldMk cId="3936360241" sldId="301"/>
        </pc:sldMkLst>
      </pc:sldChg>
      <pc:sldChg chg="addSp delSp modSp new mod">
        <pc:chgData name="Sebastian Thomas" userId="3426021d99c2369b" providerId="LiveId" clId="{946F88E1-E622-430F-80C2-C508E27B3924}" dt="2022-03-13T09:00:49.010" v="4466" actId="478"/>
        <pc:sldMkLst>
          <pc:docMk/>
          <pc:sldMk cId="3749181479" sldId="302"/>
        </pc:sldMkLst>
        <pc:spChg chg="mod">
          <ac:chgData name="Sebastian Thomas" userId="3426021d99c2369b" providerId="LiveId" clId="{946F88E1-E622-430F-80C2-C508E27B3924}" dt="2022-03-13T08:59:50.237" v="4458" actId="20577"/>
          <ac:spMkLst>
            <pc:docMk/>
            <pc:sldMk cId="3749181479" sldId="302"/>
            <ac:spMk id="2" creationId="{A0B597C5-27D6-4920-8480-631DB7568A7C}"/>
          </ac:spMkLst>
        </pc:spChg>
        <pc:spChg chg="del">
          <ac:chgData name="Sebastian Thomas" userId="3426021d99c2369b" providerId="LiveId" clId="{946F88E1-E622-430F-80C2-C508E27B3924}" dt="2022-03-13T09:00:09.445" v="4459" actId="22"/>
          <ac:spMkLst>
            <pc:docMk/>
            <pc:sldMk cId="3749181479" sldId="302"/>
            <ac:spMk id="3" creationId="{B331EAE2-7B2F-41A7-B1D5-81BF09FF44E2}"/>
          </ac:spMkLst>
        </pc:spChg>
        <pc:spChg chg="add del mod">
          <ac:chgData name="Sebastian Thomas" userId="3426021d99c2369b" providerId="LiveId" clId="{946F88E1-E622-430F-80C2-C508E27B3924}" dt="2022-03-13T09:00:49.010" v="4466" actId="478"/>
          <ac:spMkLst>
            <pc:docMk/>
            <pc:sldMk cId="3749181479" sldId="302"/>
            <ac:spMk id="9" creationId="{B847D5D9-3592-44FC-BF00-99DC0D1B75B0}"/>
          </ac:spMkLst>
        </pc:spChg>
        <pc:picChg chg="add del mod ord">
          <ac:chgData name="Sebastian Thomas" userId="3426021d99c2369b" providerId="LiveId" clId="{946F88E1-E622-430F-80C2-C508E27B3924}" dt="2022-03-13T09:00:31.229" v="4463" actId="478"/>
          <ac:picMkLst>
            <pc:docMk/>
            <pc:sldMk cId="3749181479" sldId="302"/>
            <ac:picMk id="5" creationId="{3DD9AE66-1375-4D83-8F03-480A03BE357D}"/>
          </ac:picMkLst>
        </pc:picChg>
        <pc:picChg chg="add mod ord">
          <ac:chgData name="Sebastian Thomas" userId="3426021d99c2369b" providerId="LiveId" clId="{946F88E1-E622-430F-80C2-C508E27B3924}" dt="2022-03-13T09:00:46.683" v="4465" actId="1076"/>
          <ac:picMkLst>
            <pc:docMk/>
            <pc:sldMk cId="3749181479" sldId="302"/>
            <ac:picMk id="7" creationId="{52F7CF8E-FCDE-4306-80BA-1F12E322DFE1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761137-B2F4-44A2-AEA9-B8D72975A05F}" type="datetime1">
              <a:rPr lang="de-DE" smtClean="0"/>
              <a:t>15.09.2024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2E3065-8A24-47C9-A843-0DFEC08A77C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387659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de-DE" noProof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546253B-BE88-45C5-9ABC-A8414C168BD1}" type="datetime1">
              <a:rPr lang="de-DE" noProof="0" smtClean="0"/>
              <a:t>15.09.2024</a:t>
            </a:fld>
            <a:endParaRPr lang="de-DE" noProof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de-DE" noProof="0"/>
              <a:t>Textmasterformate durch Klicken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de-DE" noProof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E6DE88F-1F85-4A27-9D34-D74A50E7B0DA}" type="slidenum">
              <a:rPr lang="de-DE" noProof="0" smtClean="0"/>
              <a:t>‹#›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373009185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2E6DE88F-1F85-4A27-9D34-D74A50E7B0DA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45680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Sibilanten = Zischlaute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E6DE88F-1F85-4A27-9D34-D74A50E7B0DA}" type="slidenum">
              <a:rPr lang="de-DE" noProof="0" smtClean="0"/>
              <a:t>15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30546268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de-DE" sz="1200" b="0" i="0" u="none" strike="noStrike" kern="1200" cap="none" spc="0" normalizeH="0" baseline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de-DE" sz="1200" b="0" i="0" u="none" strike="noStrike" kern="1200" cap="none" spc="0" normalizeH="0" baseline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77996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2E6DE88F-1F85-4A27-9D34-D74A50E7B0DA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57126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z.B. 230C Drehstrom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E6DE88F-1F85-4A27-9D34-D74A50E7B0DA}" type="slidenum">
              <a:rPr lang="de-DE" noProof="0" smtClean="0"/>
              <a:t>21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5301676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Idealer Winkel nicht für alles =&gt; Effekt muss miteinbezogen werden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E6DE88F-1F85-4A27-9D34-D74A50E7B0DA}" type="slidenum">
              <a:rPr lang="de-DE" noProof="0" smtClean="0"/>
              <a:t>25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40145193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de-DE" sz="1200" b="0" i="0" u="none" strike="noStrike" kern="1200" cap="none" spc="0" normalizeH="0" baseline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de-DE" sz="1200" b="0" i="0" u="none" strike="noStrike" kern="1200" cap="none" spc="0" normalizeH="0" baseline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37228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Wahrnehmung von Schall (Psychoakustik) =&gt; ist auch noch Frequenzabhängig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E6DE88F-1F85-4A27-9D34-D74A50E7B0DA}" type="slidenum">
              <a:rPr lang="de-DE" noProof="0" smtClean="0"/>
              <a:t>3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21961553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err="1"/>
              <a:t>Full</a:t>
            </a:r>
            <a:r>
              <a:rPr lang="de-DE"/>
              <a:t> </a:t>
            </a:r>
            <a:r>
              <a:rPr lang="de-DE" err="1"/>
              <a:t>scale</a:t>
            </a:r>
            <a:r>
              <a:rPr lang="de-DE"/>
              <a:t> = [digitaler] Vollpegel =&gt; digitale Signalverarbeitung </a:t>
            </a:r>
          </a:p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E6DE88F-1F85-4A27-9D34-D74A50E7B0DA}" type="slidenum">
              <a:rPr lang="de-DE" noProof="0" smtClean="0"/>
              <a:t>5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30573709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de-DE" err="1"/>
              <a:t>Balanced</a:t>
            </a:r>
            <a:r>
              <a:rPr lang="de-DE"/>
              <a:t> = symmetrisch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de-DE" sz="1200" b="0" i="0" u="none" strike="noStrike" kern="1200" cap="none" spc="0" normalizeH="0" baseline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de-DE" sz="1200" b="0" i="0" u="none" strike="noStrike" kern="1200" cap="none" spc="0" normalizeH="0" baseline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78475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Wir schauen uns im folgenden nur noch Audiokabel für Analoge Signale an, solche für digitale Signale sind hier nicht relevant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E6DE88F-1F85-4A27-9D34-D74A50E7B0DA}" type="slidenum">
              <a:rPr lang="de-DE" noProof="0" smtClean="0"/>
              <a:t>7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31556942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TRS Mono </a:t>
            </a:r>
            <a:r>
              <a:rPr lang="de-DE" err="1"/>
              <a:t>Unbalanced</a:t>
            </a:r>
            <a:r>
              <a:rPr lang="de-DE"/>
              <a:t> = Eine Ader wird nicht genutzt </a:t>
            </a:r>
          </a:p>
          <a:p>
            <a:r>
              <a:rPr lang="de-DE"/>
              <a:t>TRRS = Drei Adern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E6DE88F-1F85-4A27-9D34-D74A50E7B0DA}" type="slidenum">
              <a:rPr lang="de-DE" noProof="0" smtClean="0"/>
              <a:t>8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13048205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RCA = Radio Corporation </a:t>
            </a:r>
            <a:r>
              <a:rPr lang="de-DE" err="1"/>
              <a:t>of</a:t>
            </a:r>
            <a:r>
              <a:rPr lang="de-DE"/>
              <a:t> </a:t>
            </a:r>
            <a:r>
              <a:rPr lang="de-DE" err="1"/>
              <a:t>America</a:t>
            </a:r>
            <a:r>
              <a:rPr lang="de-DE"/>
              <a:t> </a:t>
            </a:r>
          </a:p>
          <a:p>
            <a:endParaRPr lang="de-DE"/>
          </a:p>
          <a:p>
            <a:r>
              <a:rPr lang="de-DE"/>
              <a:t>Lieber etwas anderes benutzen </a:t>
            </a:r>
            <a:r>
              <a:rPr lang="de-DE">
                <a:sym typeface="Wingdings" panose="05000000000000000000" pitchFamily="2" charset="2"/>
              </a:rPr>
              <a:t>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E6DE88F-1F85-4A27-9D34-D74A50E7B0DA}" type="slidenum">
              <a:rPr lang="de-DE" noProof="0" smtClean="0"/>
              <a:t>11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20313053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de-DE" sz="1200" b="0" i="0" u="none" strike="noStrike" kern="1200" cap="none" spc="0" normalizeH="0" baseline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de-DE" sz="1200" b="0" i="0" u="none" strike="noStrike" kern="1200" cap="none" spc="0" normalizeH="0" baseline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8811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rtlCol="0" anchor="b">
            <a:normAutofit/>
          </a:bodyPr>
          <a:lstStyle>
            <a:lvl1pPr algn="ctr">
              <a:defRPr sz="5400"/>
            </a:lvl1pPr>
          </a:lstStyle>
          <a:p>
            <a:pPr rtl="0"/>
            <a:r>
              <a:rPr lang="de-DE" noProof="0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0693" y="3773489"/>
            <a:ext cx="9440034" cy="1049867"/>
          </a:xfrm>
        </p:spPr>
        <p:txBody>
          <a:bodyPr rtlCol="0"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de-DE" noProof="0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758FE69-3F99-4550-AA00-A7FF61BF76EA}" type="datetime1">
              <a:rPr lang="de-DE" noProof="0" smtClean="0"/>
              <a:t>15.09.2024</a:t>
            </a:fld>
            <a:endParaRPr lang="de-DE" noProof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e-DE" noProof="0" smtClean="0"/>
              <a:pPr rtl="0"/>
              <a:t>‹#›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2150746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 15" descr="Slate-V2-HD-panoPhotoInset.png">
            <a:extLst>
              <a:ext uri="{FF2B5EF4-FFF2-40B4-BE49-F238E27FC236}">
                <a16:creationId xmlns:a16="http://schemas.microsoft.com/office/drawing/2014/main" id="{CE39118B-B3AD-4BD4-BA22-DEFF4E76C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rtlCol="0" anchor="b">
            <a:normAutofit/>
          </a:bodyPr>
          <a:lstStyle>
            <a:lvl1pPr algn="ctr">
              <a:defRPr sz="2800"/>
            </a:lvl1pPr>
          </a:lstStyle>
          <a:p>
            <a:pPr rtl="0"/>
            <a:r>
              <a:rPr lang="de-DE" noProof="0"/>
              <a:t>Mastertitelformat bearbeiten</a:t>
            </a:r>
          </a:p>
        </p:txBody>
      </p:sp>
      <p:sp>
        <p:nvSpPr>
          <p:cNvPr id="3" name="Bildplatzhalt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de-DE" noProof="0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913795" y="5247728"/>
            <a:ext cx="10353762" cy="543472"/>
          </a:xfrm>
        </p:spPr>
        <p:txBody>
          <a:bodyPr rtlCol="0"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61AEB60-0CF2-4FDF-8809-8AC51494D5F5}" type="datetime1">
              <a:rPr lang="de-DE" noProof="0" smtClean="0"/>
              <a:t>15.09.2024</a:t>
            </a:fld>
            <a:endParaRPr lang="de-DE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e-DE" noProof="0" smtClean="0"/>
              <a:t>‹#›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1009502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rtlCol="0" anchor="ctr">
            <a:normAutofit/>
          </a:bodyPr>
          <a:lstStyle>
            <a:lvl1pPr>
              <a:defRPr sz="4000"/>
            </a:lvl1pPr>
          </a:lstStyle>
          <a:p>
            <a:pPr rtl="0"/>
            <a:r>
              <a:rPr lang="de-DE" noProof="0"/>
              <a:t>Mastertitelformat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rtlCol="0"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58AF836-13A8-46EF-A2AE-6F658367FD73}" type="datetime1">
              <a:rPr lang="de-DE" noProof="0" smtClean="0"/>
              <a:t>15.09.2024</a:t>
            </a:fld>
            <a:endParaRPr lang="de-DE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e-DE" noProof="0" smtClean="0"/>
              <a:t>‹#›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105385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rtlCol="0" anchor="ctr">
            <a:normAutofit/>
          </a:bodyPr>
          <a:lstStyle>
            <a:lvl1pPr>
              <a:defRPr sz="3600"/>
            </a:lvl1pPr>
          </a:lstStyle>
          <a:p>
            <a:pPr rtl="0"/>
            <a:r>
              <a:rPr lang="de-DE" noProof="0"/>
              <a:t>Mastertitelformat bearbeiten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rtlCol="0"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51DFE2F-C573-4D62-882A-E8846EF03C0C}" type="datetime1">
              <a:rPr lang="de-DE" noProof="0" smtClean="0"/>
              <a:t>15.09.2024</a:t>
            </a:fld>
            <a:endParaRPr lang="de-DE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e-DE" noProof="0" smtClean="0"/>
              <a:t>‹#›</a:t>
            </a:fld>
            <a:endParaRPr lang="de-DE" noProof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223F0D53-0705-41B7-8554-09D21E7807F9}"/>
              </a:ext>
            </a:extLst>
          </p:cNvPr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rtl="0"/>
            <a:r>
              <a:rPr lang="de-DE" sz="8000" noProof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C7F647CD-0F1A-4BB3-89E0-A74F1E1B098D}"/>
              </a:ext>
            </a:extLst>
          </p:cNvPr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de-DE" sz="8000" noProof="0">
                <a:solidFill>
                  <a:schemeClr val="tx1"/>
                </a:solidFill>
                <a:effectLst/>
              </a:rPr>
              <a:t>"</a:t>
            </a:r>
          </a:p>
        </p:txBody>
      </p:sp>
    </p:spTree>
    <p:extLst>
      <p:ext uri="{BB962C8B-B14F-4D97-AF65-F5344CB8AC3E}">
        <p14:creationId xmlns:p14="http://schemas.microsoft.com/office/powerpoint/2010/main" val="2775291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siten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de-DE" noProof="0"/>
              <a:t>Mastertitelformat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rtlCol="0"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28E20CA-0CA2-4574-B1D6-69C8C65EED42}" type="datetime1">
              <a:rPr lang="de-DE" noProof="0" smtClean="0"/>
              <a:t>15.09.2024</a:t>
            </a:fld>
            <a:endParaRPr lang="de-DE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e-DE" noProof="0" smtClean="0"/>
              <a:t>‹#›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23450925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 rtlCol="0"/>
          <a:lstStyle/>
          <a:p>
            <a:pPr rtl="0"/>
            <a:r>
              <a:rPr lang="de-DE" noProof="0"/>
              <a:t>Mastertitelformat bearbeiten</a:t>
            </a:r>
          </a:p>
        </p:txBody>
      </p:sp>
      <p:sp>
        <p:nvSpPr>
          <p:cNvPr id="7" name="Textplatzhalt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764782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15"/>
          </p:nvPr>
        </p:nvSpPr>
        <p:spPr>
          <a:xfrm>
            <a:off x="913795" y="2768112"/>
            <a:ext cx="3300984" cy="302308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9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446711" y="1885949"/>
            <a:ext cx="3300984" cy="764783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6"/>
          </p:nvPr>
        </p:nvSpPr>
        <p:spPr>
          <a:xfrm>
            <a:off x="4441435" y="2768112"/>
            <a:ext cx="3300984" cy="302308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11" name="Textplatzhalt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764782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7"/>
          </p:nvPr>
        </p:nvSpPr>
        <p:spPr>
          <a:xfrm>
            <a:off x="7966572" y="2768110"/>
            <a:ext cx="3300984" cy="3023089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09B9F8F-6639-463B-9FB3-42044123F51F}" type="datetime1">
              <a:rPr lang="de-DE" noProof="0" smtClean="0"/>
              <a:t>15.09.2024</a:t>
            </a:fld>
            <a:endParaRPr lang="de-DE" noProof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e-DE" noProof="0" smtClean="0"/>
              <a:t>‹#›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20326478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 descr="Slate-V2-HD-3colPhotoInset.png">
            <a:extLst>
              <a:ext uri="{FF2B5EF4-FFF2-40B4-BE49-F238E27FC236}">
                <a16:creationId xmlns:a16="http://schemas.microsoft.com/office/drawing/2014/main" id="{7E87C569-D426-4615-ADA7-B370EA9834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Bild 35" descr="Slate-V2-HD-3colPhotoInset.png">
            <a:extLst>
              <a:ext uri="{FF2B5EF4-FFF2-40B4-BE49-F238E27FC236}">
                <a16:creationId xmlns:a16="http://schemas.microsoft.com/office/drawing/2014/main" id="{7B353ED4-7AD0-46C9-88ED-1A16B1433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Bild 36" descr="Slate-V2-HD-3colPhotoInset.png">
            <a:extLst>
              <a:ext uri="{FF2B5EF4-FFF2-40B4-BE49-F238E27FC236}">
                <a16:creationId xmlns:a16="http://schemas.microsoft.com/office/drawing/2014/main" id="{F561D985-AD57-459A-B3A6-EBF296039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el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 rtlCol="0"/>
          <a:lstStyle/>
          <a:p>
            <a:pPr rtl="0"/>
            <a:r>
              <a:rPr lang="de-DE" noProof="0"/>
              <a:t>Mastertitelformat bearbeiten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20" name="Bildplatzhalt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de-DE" noProof="0"/>
              <a:t>Bild durch Klicken auf Symbol hinzufügen</a:t>
            </a:r>
          </a:p>
        </p:txBody>
      </p:sp>
      <p:sp>
        <p:nvSpPr>
          <p:cNvPr id="21" name="Textplatzhalter 3"/>
          <p:cNvSpPr>
            <a:spLocks noGrp="1"/>
          </p:cNvSpPr>
          <p:nvPr>
            <p:ph type="body" sz="half" idx="18"/>
          </p:nvPr>
        </p:nvSpPr>
        <p:spPr>
          <a:xfrm>
            <a:off x="913795" y="4572443"/>
            <a:ext cx="3300984" cy="121875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22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23" name="Bildplatzhalt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de-DE" noProof="0"/>
              <a:t>Bild durch Klicken auf Symbol hinzufügen</a:t>
            </a:r>
          </a:p>
        </p:txBody>
      </p:sp>
      <p:sp>
        <p:nvSpPr>
          <p:cNvPr id="24" name="Textplatzhalter 3"/>
          <p:cNvSpPr>
            <a:spLocks noGrp="1"/>
          </p:cNvSpPr>
          <p:nvPr>
            <p:ph type="body" sz="half" idx="19"/>
          </p:nvPr>
        </p:nvSpPr>
        <p:spPr>
          <a:xfrm>
            <a:off x="4441435" y="4572442"/>
            <a:ext cx="3300984" cy="121875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25" name="Textplatzhalt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26" name="Bildplatzhalt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de-DE" noProof="0"/>
              <a:t>Bild durch Klicken auf Symbol hinzufügen</a:t>
            </a:r>
          </a:p>
        </p:txBody>
      </p:sp>
      <p:sp>
        <p:nvSpPr>
          <p:cNvPr id="27" name="Textplatzhalter 3"/>
          <p:cNvSpPr>
            <a:spLocks noGrp="1"/>
          </p:cNvSpPr>
          <p:nvPr>
            <p:ph type="body" sz="half" idx="20"/>
          </p:nvPr>
        </p:nvSpPr>
        <p:spPr>
          <a:xfrm>
            <a:off x="7966572" y="4572442"/>
            <a:ext cx="3300984" cy="121875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9E6A23-504C-403E-B76B-B05505FCD76B}" type="datetime1">
              <a:rPr lang="de-DE" noProof="0" smtClean="0"/>
              <a:t>15.09.2024</a:t>
            </a:fld>
            <a:endParaRPr lang="de-DE" noProof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e-DE" noProof="0" smtClean="0"/>
              <a:t>‹#›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1793254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e-DE" noProof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de-DE" noProof="0"/>
              <a:t>Mastertextformat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468F14C-D4F1-40B6-B1AD-A03EDAA6725D}" type="datetime1">
              <a:rPr lang="de-DE" noProof="0" smtClean="0"/>
              <a:t>15.09.2024</a:t>
            </a:fld>
            <a:endParaRPr lang="de-DE" noProof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e-DE" noProof="0" smtClean="0"/>
              <a:t>‹#›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3154865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rtlCol="0" anchor="b"/>
          <a:lstStyle>
            <a:lvl1pPr algn="ctr">
              <a:defRPr sz="4000" b="0" cap="none"/>
            </a:lvl1pPr>
          </a:lstStyle>
          <a:p>
            <a:pPr rtl="0"/>
            <a:r>
              <a:rPr lang="de-DE" noProof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295401" y="3763439"/>
            <a:ext cx="9590550" cy="1333494"/>
          </a:xfrm>
        </p:spPr>
        <p:txBody>
          <a:bodyPr rtlCol="0"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EC8E1CE-31A4-4DC1-9A14-A1FDAD407674}" type="datetime1">
              <a:rPr lang="de-DE" noProof="0" smtClean="0"/>
              <a:t>15.09.2024</a:t>
            </a:fld>
            <a:endParaRPr lang="de-DE" noProof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e-DE" noProof="0" smtClean="0"/>
              <a:pPr rtl="0"/>
              <a:t>‹#›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84640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61872"/>
          </a:xfrm>
        </p:spPr>
        <p:txBody>
          <a:bodyPr rtlCol="0"/>
          <a:lstStyle/>
          <a:p>
            <a:pPr rtl="0"/>
            <a:r>
              <a:rPr lang="de-DE" noProof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913795" y="2076450"/>
            <a:ext cx="4856841" cy="3622671"/>
          </a:xfrm>
        </p:spPr>
        <p:txBody>
          <a:bodyPr rtlCol="0" anchor="t">
            <a:normAutofit/>
          </a:bodyPr>
          <a:lstStyle/>
          <a:p>
            <a:pPr lvl="0" rtl="0"/>
            <a:r>
              <a:rPr lang="de-DE" noProof="0"/>
              <a:t>Mastertextformat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410716" y="2076451"/>
            <a:ext cx="4856841" cy="3622672"/>
          </a:xfrm>
        </p:spPr>
        <p:txBody>
          <a:bodyPr rtlCol="0" anchor="t">
            <a:normAutofit/>
          </a:bodyPr>
          <a:lstStyle/>
          <a:p>
            <a:pPr lvl="0" rtl="0"/>
            <a:r>
              <a:rPr lang="de-DE" noProof="0"/>
              <a:t>Mastertextformat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FE3744A-5A44-4BFF-92AA-16DA5E94BB83}" type="datetime1">
              <a:rPr lang="de-DE" noProof="0" smtClean="0"/>
              <a:t>15.09.2024</a:t>
            </a:fld>
            <a:endParaRPr lang="de-DE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e-DE" noProof="0" smtClean="0"/>
              <a:t>‹#›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3988205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Bild 19" descr="Slate-V2-HD-compPhotoInset.png">
            <a:extLst>
              <a:ext uri="{FF2B5EF4-FFF2-40B4-BE49-F238E27FC236}">
                <a16:creationId xmlns:a16="http://schemas.microsoft.com/office/drawing/2014/main" id="{37B721FF-D609-4D98-9D19-CF75AA8A5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29200" cy="4099959"/>
          </a:xfrm>
          <a:prstGeom prst="rect">
            <a:avLst/>
          </a:prstGeom>
        </p:spPr>
      </p:pic>
      <p:pic>
        <p:nvPicPr>
          <p:cNvPr id="21" name="Bild 20" descr="Slate-V2-HD-compPhotoInset.png">
            <a:extLst>
              <a:ext uri="{FF2B5EF4-FFF2-40B4-BE49-F238E27FC236}">
                <a16:creationId xmlns:a16="http://schemas.microsoft.com/office/drawing/2014/main" id="{073936BD-C868-433F-8E84-D6DD8E640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357" y="1734506"/>
            <a:ext cx="5029200" cy="4099959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de-DE" noProof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46013" y="1855153"/>
            <a:ext cx="4764764" cy="692494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046013" y="2702103"/>
            <a:ext cx="4764764" cy="3043533"/>
          </a:xfrm>
        </p:spPr>
        <p:txBody>
          <a:bodyPr rtlCol="0"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de-DE" noProof="0"/>
              <a:t>Mastertextformat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363166" y="1855152"/>
            <a:ext cx="4779582" cy="692495"/>
          </a:xfrm>
        </p:spPr>
        <p:txBody>
          <a:bodyPr rtlCol="0"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363167" y="2702103"/>
            <a:ext cx="4779581" cy="3043533"/>
          </a:xfrm>
        </p:spPr>
        <p:txBody>
          <a:bodyPr rtlCol="0"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de-DE" noProof="0"/>
              <a:t>Mastertextformat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DEDD9AE-23AE-4EB7-B3DB-242A1D8478FB}" type="datetime1">
              <a:rPr lang="de-DE" noProof="0" smtClean="0"/>
              <a:t>15.09.2024</a:t>
            </a:fld>
            <a:endParaRPr lang="de-DE" noProof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e-DE" noProof="0" smtClean="0"/>
              <a:t>‹#›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2235120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e-DE" noProof="0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F42FB20-1F3E-43B9-A22C-6B636C25391A}" type="datetime1">
              <a:rPr lang="de-DE" noProof="0" smtClean="0"/>
              <a:t>15.09.2024</a:t>
            </a:fld>
            <a:endParaRPr lang="de-DE" noProof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e-DE" noProof="0" smtClean="0"/>
              <a:t>‹#›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429094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67D78AD-A707-44D8-98C7-2E5BF17C114E}" type="datetime1">
              <a:rPr lang="de-DE" noProof="0" smtClean="0"/>
              <a:t>15.09.2024</a:t>
            </a:fld>
            <a:endParaRPr lang="de-DE" noProof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e-DE" noProof="0" smtClean="0"/>
              <a:t>‹#›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2655130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rtlCol="0" anchor="b">
            <a:normAutofit/>
          </a:bodyPr>
          <a:lstStyle>
            <a:lvl1pPr algn="ctr">
              <a:defRPr sz="2800" b="0"/>
            </a:lvl1pPr>
          </a:lstStyle>
          <a:p>
            <a:pPr rtl="0"/>
            <a:r>
              <a:rPr lang="de-DE" noProof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080001"/>
          </a:xfrm>
        </p:spPr>
        <p:txBody>
          <a:bodyPr rtlCol="0">
            <a:normAutofit/>
          </a:bodyPr>
          <a:lstStyle/>
          <a:p>
            <a:pPr lvl="0" rtl="0"/>
            <a:r>
              <a:rPr lang="de-DE" noProof="0"/>
              <a:t>Mastertextformat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913795" y="2673351"/>
            <a:ext cx="3706889" cy="3016250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CDB1FF-C55B-4D31-A515-83B796043DD6}" type="datetime1">
              <a:rPr lang="de-DE" noProof="0" smtClean="0"/>
              <a:t>15.09.2024</a:t>
            </a:fld>
            <a:endParaRPr lang="de-DE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e-DE" noProof="0" smtClean="0"/>
              <a:pPr rtl="0"/>
              <a:t>‹#›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793556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Bild 21" descr="Slate-V2-HD-vertPhotoInset.png">
            <a:extLst>
              <a:ext uri="{FF2B5EF4-FFF2-40B4-BE49-F238E27FC236}">
                <a16:creationId xmlns:a16="http://schemas.microsoft.com/office/drawing/2014/main" id="{4D06E496-ACBA-4063-B4A1-C5C484EE5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3795" y="763701"/>
            <a:ext cx="5707899" cy="1675559"/>
          </a:xfrm>
        </p:spPr>
        <p:txBody>
          <a:bodyPr rtlCol="0" anchor="b">
            <a:noAutofit/>
          </a:bodyPr>
          <a:lstStyle>
            <a:lvl1pPr algn="ctr">
              <a:defRPr sz="3200" b="0"/>
            </a:lvl1pPr>
          </a:lstStyle>
          <a:p>
            <a:pPr rtl="0"/>
            <a:r>
              <a:rPr lang="de-DE" noProof="0"/>
              <a:t>Mastertitelformat bearbeiten</a:t>
            </a:r>
          </a:p>
        </p:txBody>
      </p:sp>
      <p:sp>
        <p:nvSpPr>
          <p:cNvPr id="3" name="Bildplatzhalt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de-DE" noProof="0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473698" y="2679699"/>
            <a:ext cx="4588094" cy="3135695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5B3AE0C-9D3B-493D-AE1C-E837EBD1A420}" type="datetime1">
              <a:rPr lang="de-DE" noProof="0" smtClean="0"/>
              <a:t>15.09.2024</a:t>
            </a:fld>
            <a:endParaRPr lang="de-DE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algn="l" rtl="0"/>
            <a:endParaRPr lang="de-DE" noProof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e-DE" noProof="0" smtClean="0"/>
              <a:t>‹#›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53056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de-DE" noProof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13795" y="2076450"/>
            <a:ext cx="10353762" cy="3714749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 rtl="0"/>
            <a:r>
              <a:rPr lang="de-DE" noProof="0"/>
              <a:t>Textmasterformate durch Klicken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pPr rtl="0"/>
            <a:fld id="{68BEABDA-98C7-4D1F-B6BB-CA7E2F630F9B}" type="datetime1">
              <a:rPr lang="de-DE" noProof="0" smtClean="0"/>
              <a:t>15.09.2024</a:t>
            </a:fld>
            <a:endParaRPr lang="de-DE" noProof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pPr rtl="0"/>
            <a:endParaRPr lang="de-DE" noProof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pPr rtl="0"/>
            <a:fld id="{3A98EE3D-8CD1-4C3F-BD1C-C98C9596463C}" type="slidenum">
              <a:rPr lang="de-DE" noProof="0" smtClean="0"/>
              <a:t>‹#›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18589783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hf sldNum="0" hdr="0" ftr="0" dt="0"/>
  <p:txStyles>
    <p:titleStyle>
      <a:lvl1pPr algn="ctr" defTabSz="457200" rtl="0" eaLnBrk="1" latinLnBrk="0" hangingPunct="1">
        <a:lnSpc>
          <a:spcPct val="90000"/>
        </a:lnSpc>
        <a:spcBef>
          <a:spcPct val="0"/>
        </a:spcBef>
        <a:buNone/>
        <a:defRPr sz="4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3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21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6.jpe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6.jpeg"/><Relationship Id="rId4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s://www.soundlight.de/techtips/spots.htm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www.delamar.de/pa-licht/moving-head-ratgeber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12.png"/><Relationship Id="rId5" Type="http://schemas.openxmlformats.org/officeDocument/2006/relationships/image" Target="../media/image7.jpeg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>
            <a:extLst>
              <a:ext uri="{FF2B5EF4-FFF2-40B4-BE49-F238E27FC236}">
                <a16:creationId xmlns:a16="http://schemas.microsoft.com/office/drawing/2014/main" id="{F8A1C807-B9AD-4C9B-BF9F-60F0342899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 useBgFill="1">
        <p:nvSpPr>
          <p:cNvPr id="103" name="Freihandform 5">
            <a:extLst>
              <a:ext uri="{FF2B5EF4-FFF2-40B4-BE49-F238E27FC236}">
                <a16:creationId xmlns:a16="http://schemas.microsoft.com/office/drawing/2014/main" id="{FE469E50-3893-4ED6-92BA-2985C32B0C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7131809" y="1385982"/>
            <a:ext cx="4031414" cy="4100418"/>
          </a:xfrm>
          <a:custGeom>
            <a:avLst/>
            <a:gdLst>
              <a:gd name="T0" fmla="*/ 1577 w 1601"/>
              <a:gd name="T1" fmla="*/ 0 h 696"/>
              <a:gd name="T2" fmla="*/ 833 w 1601"/>
              <a:gd name="T3" fmla="*/ 0 h 696"/>
              <a:gd name="T4" fmla="*/ 768 w 1601"/>
              <a:gd name="T5" fmla="*/ 0 h 696"/>
              <a:gd name="T6" fmla="*/ 24 w 1601"/>
              <a:gd name="T7" fmla="*/ 0 h 696"/>
              <a:gd name="T8" fmla="*/ 0 w 1601"/>
              <a:gd name="T9" fmla="*/ 27 h 696"/>
              <a:gd name="T10" fmla="*/ 0 w 1601"/>
              <a:gd name="T11" fmla="*/ 669 h 696"/>
              <a:gd name="T12" fmla="*/ 24 w 1601"/>
              <a:gd name="T13" fmla="*/ 696 h 696"/>
              <a:gd name="T14" fmla="*/ 768 w 1601"/>
              <a:gd name="T15" fmla="*/ 696 h 696"/>
              <a:gd name="T16" fmla="*/ 833 w 1601"/>
              <a:gd name="T17" fmla="*/ 696 h 696"/>
              <a:gd name="T18" fmla="*/ 1577 w 1601"/>
              <a:gd name="T19" fmla="*/ 696 h 696"/>
              <a:gd name="T20" fmla="*/ 1601 w 1601"/>
              <a:gd name="T21" fmla="*/ 669 h 696"/>
              <a:gd name="T22" fmla="*/ 1601 w 1601"/>
              <a:gd name="T23" fmla="*/ 27 h 696"/>
              <a:gd name="T24" fmla="*/ 1577 w 1601"/>
              <a:gd name="T25" fmla="*/ 0 h 6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601" h="696">
                <a:moveTo>
                  <a:pt x="1577" y="0"/>
                </a:moveTo>
                <a:cubicBezTo>
                  <a:pt x="833" y="0"/>
                  <a:pt x="833" y="0"/>
                  <a:pt x="833" y="0"/>
                </a:cubicBezTo>
                <a:cubicBezTo>
                  <a:pt x="768" y="0"/>
                  <a:pt x="768" y="0"/>
                  <a:pt x="768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11" y="0"/>
                  <a:pt x="0" y="12"/>
                  <a:pt x="0" y="27"/>
                </a:cubicBezTo>
                <a:cubicBezTo>
                  <a:pt x="0" y="669"/>
                  <a:pt x="0" y="669"/>
                  <a:pt x="0" y="669"/>
                </a:cubicBezTo>
                <a:cubicBezTo>
                  <a:pt x="0" y="684"/>
                  <a:pt x="11" y="696"/>
                  <a:pt x="24" y="696"/>
                </a:cubicBezTo>
                <a:cubicBezTo>
                  <a:pt x="768" y="696"/>
                  <a:pt x="768" y="696"/>
                  <a:pt x="768" y="696"/>
                </a:cubicBezTo>
                <a:cubicBezTo>
                  <a:pt x="833" y="696"/>
                  <a:pt x="833" y="696"/>
                  <a:pt x="833" y="696"/>
                </a:cubicBezTo>
                <a:cubicBezTo>
                  <a:pt x="1577" y="696"/>
                  <a:pt x="1577" y="696"/>
                  <a:pt x="1577" y="696"/>
                </a:cubicBezTo>
                <a:cubicBezTo>
                  <a:pt x="1590" y="696"/>
                  <a:pt x="1601" y="684"/>
                  <a:pt x="1601" y="669"/>
                </a:cubicBezTo>
                <a:cubicBezTo>
                  <a:pt x="1601" y="27"/>
                  <a:pt x="1601" y="27"/>
                  <a:pt x="1601" y="27"/>
                </a:cubicBezTo>
                <a:cubicBezTo>
                  <a:pt x="1601" y="12"/>
                  <a:pt x="1590" y="0"/>
                  <a:pt x="1577" y="0"/>
                </a:cubicBezTo>
                <a:close/>
              </a:path>
            </a:pathLst>
          </a:custGeom>
          <a:ln>
            <a:noFill/>
          </a:ln>
          <a:effectLst>
            <a:outerShdw blurRad="50800" dist="38100" dir="5400000" algn="tl" rotWithShape="0">
              <a:srgbClr val="000000">
                <a:alpha val="43000"/>
              </a:srgbClr>
            </a:outerShdw>
          </a:effectLst>
          <a:extLst>
            <a:ext uri="{91240B29-F687-4f45-9708-019B960494DF}">
              <a14:hiddenLine xmlns:p14="http://schemas.microsoft.com/office/powerpoint/2010/main" xmlns:a16="http://schemas.microsoft.com/office/drawing/2014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udy Old Style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D1F047C-C727-42A7-85C5-68C5AA1B1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89962" y="1673524"/>
            <a:ext cx="3485073" cy="2420504"/>
          </a:xfrm>
        </p:spPr>
        <p:txBody>
          <a:bodyPr rtlCol="0">
            <a:normAutofit/>
          </a:bodyPr>
          <a:lstStyle/>
          <a:p>
            <a:pPr algn="l"/>
            <a:r>
              <a:rPr lang="de-DE" sz="4000"/>
              <a:t>Medientechnik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B93FB3F-A8D4-46D3-A1C6-C79C645637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89965" y="4157933"/>
            <a:ext cx="3485072" cy="1026544"/>
          </a:xfrm>
        </p:spPr>
        <p:txBody>
          <a:bodyPr rtlCol="0">
            <a:normAutofit/>
          </a:bodyPr>
          <a:lstStyle/>
          <a:p>
            <a:pPr algn="l" rtl="0"/>
            <a:r>
              <a:rPr lang="de-DE" sz="2300"/>
              <a:t>Ton - Basics</a:t>
            </a:r>
          </a:p>
        </p:txBody>
      </p:sp>
    </p:spTree>
    <p:extLst>
      <p:ext uri="{BB962C8B-B14F-4D97-AF65-F5344CB8AC3E}">
        <p14:creationId xmlns:p14="http://schemas.microsoft.com/office/powerpoint/2010/main" val="41678842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D18BB9-09DF-45EC-840C-C98C26DFD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Einschub: Kombibuchsen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FACDD3A-DAA3-4831-A168-6EA25386CD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/>
              <a:t>XLR + Klinke </a:t>
            </a:r>
          </a:p>
        </p:txBody>
      </p:sp>
      <p:pic>
        <p:nvPicPr>
          <p:cNvPr id="7170" name="Picture 2" descr="Audiokabel - Kombibuchse aus XLR und Klinke">
            <a:extLst>
              <a:ext uri="{FF2B5EF4-FFF2-40B4-BE49-F238E27FC236}">
                <a16:creationId xmlns:a16="http://schemas.microsoft.com/office/drawing/2014/main" id="{3337E307-37D4-4138-BDCE-03E9F1122F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5420" y="2241771"/>
            <a:ext cx="6308226" cy="3549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0573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2C2DB3-773E-44A7-B291-5A05EEC5A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Cinch (RCA)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12848BF-DE04-48BD-9E20-BAF11D5F68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/>
              <a:t>Paarweise (L = weiß, R = rot) </a:t>
            </a:r>
          </a:p>
          <a:p>
            <a:pPr lvl="1"/>
            <a:r>
              <a:rPr lang="de-DE"/>
              <a:t>Stereo </a:t>
            </a:r>
          </a:p>
          <a:p>
            <a:r>
              <a:rPr lang="de-DE" err="1"/>
              <a:t>Asymetrisch</a:t>
            </a:r>
            <a:r>
              <a:rPr lang="de-DE"/>
              <a:t> </a:t>
            </a:r>
          </a:p>
          <a:p>
            <a:endParaRPr lang="de-DE"/>
          </a:p>
        </p:txBody>
      </p:sp>
      <p:pic>
        <p:nvPicPr>
          <p:cNvPr id="8196" name="Picture 4" descr="Audiokabel - Cinch">
            <a:extLst>
              <a:ext uri="{FF2B5EF4-FFF2-40B4-BE49-F238E27FC236}">
                <a16:creationId xmlns:a16="http://schemas.microsoft.com/office/drawing/2014/main" id="{ADB04326-FDFF-453D-88D4-4BACB05396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714" y="2436366"/>
            <a:ext cx="7143750" cy="401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8864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8B4227-BF9A-4772-B4E2-E0D3FB383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err="1"/>
              <a:t>speakON</a:t>
            </a:r>
            <a:r>
              <a:rPr lang="de-DE"/>
              <a:t>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E62A63A-E54B-4F28-92AB-A093F16E86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/>
              <a:t>Verkabelung einer PA-Anlage </a:t>
            </a:r>
          </a:p>
          <a:p>
            <a:r>
              <a:rPr lang="de-DE"/>
              <a:t>Zwei-, vier- (gleich groß) und achtpolige (größer) </a:t>
            </a:r>
          </a:p>
          <a:p>
            <a:pPr lvl="1"/>
            <a:r>
              <a:rPr lang="de-DE"/>
              <a:t>Mehrere Kanäle durch mehr Kanäle </a:t>
            </a:r>
          </a:p>
          <a:p>
            <a:pPr lvl="1"/>
            <a:r>
              <a:rPr lang="de-DE"/>
              <a:t>Passiv-Systeme </a:t>
            </a:r>
          </a:p>
          <a:p>
            <a:r>
              <a:rPr lang="de-DE"/>
              <a:t>Immer männlich (Anschlüsse entsprechend immer weiblich) </a:t>
            </a:r>
          </a:p>
          <a:p>
            <a:pPr lvl="1"/>
            <a:r>
              <a:rPr lang="de-DE"/>
              <a:t>Verlängerung braucht F-F Adapter </a:t>
            </a:r>
          </a:p>
          <a:p>
            <a:endParaRPr lang="de-DE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819FA76-1DD1-D5A7-521A-93BC2E188E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1866900"/>
            <a:ext cx="3361459" cy="1741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2460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87F1CE-E4E3-4AE0-BE2D-26C62CF19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DI-Box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2C6851D-9CD1-4CDE-9789-25834C2A38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/>
              <a:t>Line </a:t>
            </a:r>
            <a:r>
              <a:rPr lang="de-DE" err="1"/>
              <a:t>level</a:t>
            </a:r>
            <a:r>
              <a:rPr lang="de-DE"/>
              <a:t> =&gt; </a:t>
            </a:r>
            <a:r>
              <a:rPr lang="de-DE" err="1"/>
              <a:t>mic</a:t>
            </a:r>
            <a:r>
              <a:rPr lang="de-DE"/>
              <a:t> </a:t>
            </a:r>
            <a:r>
              <a:rPr lang="de-DE" err="1"/>
              <a:t>level</a:t>
            </a:r>
            <a:r>
              <a:rPr lang="de-DE"/>
              <a:t> </a:t>
            </a:r>
          </a:p>
          <a:p>
            <a:r>
              <a:rPr lang="de-DE" err="1"/>
              <a:t>Unbalanced</a:t>
            </a:r>
            <a:r>
              <a:rPr lang="de-DE"/>
              <a:t> =&gt; </a:t>
            </a:r>
            <a:r>
              <a:rPr lang="de-DE" err="1"/>
              <a:t>balanced</a:t>
            </a:r>
            <a:r>
              <a:rPr lang="de-DE"/>
              <a:t> </a:t>
            </a:r>
          </a:p>
          <a:p>
            <a:r>
              <a:rPr lang="de-DE" err="1"/>
              <a:t>Groundlift</a:t>
            </a:r>
            <a:r>
              <a:rPr lang="de-DE"/>
              <a:t> </a:t>
            </a:r>
          </a:p>
          <a:p>
            <a:pPr marL="36900" indent="0">
              <a:buNone/>
            </a:pPr>
            <a:endParaRPr lang="de-DE"/>
          </a:p>
          <a:p>
            <a:r>
              <a:rPr lang="de-DE"/>
              <a:t>Aktive und passive DI-Boxen </a:t>
            </a:r>
          </a:p>
          <a:p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1C97B1A-7273-4C3F-85C6-ADB66171A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5899" y="2769129"/>
            <a:ext cx="5868219" cy="333422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4FC93512-EA4E-43AA-922B-C415CF4F50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5899" y="3307295"/>
            <a:ext cx="3448531" cy="266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0967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>
            <a:extLst>
              <a:ext uri="{FF2B5EF4-FFF2-40B4-BE49-F238E27FC236}">
                <a16:creationId xmlns:a16="http://schemas.microsoft.com/office/drawing/2014/main" id="{72B2D6DE-C9B5-4678-91EF-77E85F235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>
          <a:xfrm>
            <a:off x="-8622" y="10"/>
            <a:ext cx="6096000" cy="685799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89559F60-4CE1-4E2F-86EA-1B60679F1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0493" y="609600"/>
            <a:ext cx="4538124" cy="970450"/>
          </a:xfrm>
        </p:spPr>
        <p:txBody>
          <a:bodyPr rtlCol="0" anchor="b">
            <a:normAutofit/>
          </a:bodyPr>
          <a:lstStyle/>
          <a:p>
            <a:pPr algn="l"/>
            <a:r>
              <a:rPr lang="de-DE" sz="4000"/>
              <a:t>Mikrofone	</a:t>
            </a:r>
          </a:p>
        </p:txBody>
      </p:sp>
      <p:sp>
        <p:nvSpPr>
          <p:cNvPr id="24" name="Inhaltsplatzhalter 2">
            <a:extLst>
              <a:ext uri="{FF2B5EF4-FFF2-40B4-BE49-F238E27FC236}">
                <a16:creationId xmlns:a16="http://schemas.microsoft.com/office/drawing/2014/main" id="{F260476B-CCA6-412B-A9C5-399C34AE6F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0493" y="1732449"/>
            <a:ext cx="4403596" cy="4058751"/>
          </a:xfrm>
        </p:spPr>
        <p:txBody>
          <a:bodyPr rtlCol="0" anchor="t">
            <a:normAutofit/>
          </a:bodyPr>
          <a:lstStyle/>
          <a:p>
            <a:endParaRPr lang="de-DE" sz="2200"/>
          </a:p>
        </p:txBody>
      </p:sp>
    </p:spTree>
    <p:extLst>
      <p:ext uri="{BB962C8B-B14F-4D97-AF65-F5344CB8AC3E}">
        <p14:creationId xmlns:p14="http://schemas.microsoft.com/office/powerpoint/2010/main" val="42315461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E5D886-6D33-49F7-A19F-91FD50962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Dynamische Mikrofone (mit Tauchspule) 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A3D5445-0E53-4F2D-9A89-59183733E6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/>
              <a:t>Robust </a:t>
            </a:r>
          </a:p>
          <a:p>
            <a:r>
              <a:rPr lang="de-DE"/>
              <a:t>Maximaler Schalldruck höher </a:t>
            </a:r>
          </a:p>
          <a:p>
            <a:r>
              <a:rPr lang="de-DE"/>
              <a:t>Weniger Raumanteil </a:t>
            </a:r>
          </a:p>
          <a:p>
            <a:r>
              <a:rPr lang="de-DE"/>
              <a:t>Weniger deutliche Sibilanten 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61C4E77-4966-4EE2-BBB9-7B8BB76495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0232" y="3390900"/>
            <a:ext cx="6096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37296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1D8A87-FFCD-44A2-8D50-E856F8EF8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61872"/>
          </a:xfrm>
        </p:spPr>
        <p:txBody>
          <a:bodyPr anchor="ctr">
            <a:normAutofit/>
          </a:bodyPr>
          <a:lstStyle/>
          <a:p>
            <a:r>
              <a:rPr lang="de-DE"/>
              <a:t>Kondensatormikrofone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97A2EFA-9B1D-4104-9E08-53DB18F74B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3795" y="2076450"/>
            <a:ext cx="4856841" cy="4283253"/>
          </a:xfrm>
        </p:spPr>
        <p:txBody>
          <a:bodyPr anchor="t">
            <a:normAutofit/>
          </a:bodyPr>
          <a:lstStyle/>
          <a:p>
            <a:r>
              <a:rPr lang="de-DE"/>
              <a:t>Kleinmembran vs. Großmembran </a:t>
            </a:r>
          </a:p>
          <a:p>
            <a:pPr lvl="1"/>
            <a:r>
              <a:rPr lang="de-DE" sz="2300"/>
              <a:t>Kleinmembran (Stäbchen) für Instrumentenaufnahme </a:t>
            </a:r>
          </a:p>
          <a:p>
            <a:pPr lvl="1"/>
            <a:r>
              <a:rPr lang="de-DE" sz="2300"/>
              <a:t>Großmembran für Sprachaufnahmen </a:t>
            </a:r>
          </a:p>
          <a:p>
            <a:r>
              <a:rPr lang="de-DE"/>
              <a:t>Größerer Frequenzbereich </a:t>
            </a:r>
          </a:p>
          <a:p>
            <a:r>
              <a:rPr lang="de-DE"/>
              <a:t>Besseres Impulsverhalten (v.a. Kleinmembran) </a:t>
            </a:r>
          </a:p>
          <a:p>
            <a:r>
              <a:rPr lang="de-DE"/>
              <a:t>Wenig Vorverstärkung notwendig </a:t>
            </a:r>
          </a:p>
          <a:p>
            <a:endParaRPr lang="de-DE" sz="2500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DFED5C56-EAE9-491C-A2BE-E251A29BD7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0232" y="3390900"/>
            <a:ext cx="6096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03935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7B8499-0D1D-43C2-8C0F-38525E107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Phantomspeisung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6745656-F205-42D9-BCCA-77A269CC82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/>
              <a:t>+12V - +48V </a:t>
            </a:r>
          </a:p>
          <a:p>
            <a:r>
              <a:rPr lang="de-DE"/>
              <a:t>Mit </a:t>
            </a:r>
            <a:r>
              <a:rPr lang="de-DE" err="1"/>
              <a:t>symmtrischen</a:t>
            </a:r>
            <a:r>
              <a:rPr lang="de-DE"/>
              <a:t> (meist XLR-)Kabel übertragen </a:t>
            </a:r>
          </a:p>
          <a:p>
            <a:r>
              <a:rPr lang="de-DE"/>
              <a:t>Spannungsversorgung für Kondensatormikrofone (oder z.B. aktive DI-Boxen) </a:t>
            </a:r>
          </a:p>
        </p:txBody>
      </p:sp>
      <p:pic>
        <p:nvPicPr>
          <p:cNvPr id="10242" name="Picture 2" descr="Does a Condenser Mic Need Phantom Power? - Mr Home Studio">
            <a:extLst>
              <a:ext uri="{FF2B5EF4-FFF2-40B4-BE49-F238E27FC236}">
                <a16:creationId xmlns:a16="http://schemas.microsoft.com/office/drawing/2014/main" id="{7D244C0E-602E-4032-B5BB-AC94D156F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986" y="4006920"/>
            <a:ext cx="4230105" cy="2503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88054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>
            <a:extLst>
              <a:ext uri="{FF2B5EF4-FFF2-40B4-BE49-F238E27FC236}">
                <a16:creationId xmlns:a16="http://schemas.microsoft.com/office/drawing/2014/main" id="{72B2D6DE-C9B5-4678-91EF-77E85F235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>
          <a:xfrm>
            <a:off x="-8622" y="10"/>
            <a:ext cx="6096000" cy="685799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89559F60-4CE1-4E2F-86EA-1B60679F1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0493" y="609600"/>
            <a:ext cx="4538124" cy="970450"/>
          </a:xfrm>
        </p:spPr>
        <p:txBody>
          <a:bodyPr rtlCol="0" anchor="b">
            <a:normAutofit/>
          </a:bodyPr>
          <a:lstStyle/>
          <a:p>
            <a:pPr algn="l"/>
            <a:r>
              <a:rPr lang="de-DE" sz="4000" err="1"/>
              <a:t>Tonpult</a:t>
            </a:r>
            <a:r>
              <a:rPr lang="de-DE" sz="4000"/>
              <a:t> 	</a:t>
            </a:r>
          </a:p>
        </p:txBody>
      </p:sp>
      <p:sp>
        <p:nvSpPr>
          <p:cNvPr id="24" name="Inhaltsplatzhalter 2">
            <a:extLst>
              <a:ext uri="{FF2B5EF4-FFF2-40B4-BE49-F238E27FC236}">
                <a16:creationId xmlns:a16="http://schemas.microsoft.com/office/drawing/2014/main" id="{F260476B-CCA6-412B-A9C5-399C34AE6F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0493" y="1732449"/>
            <a:ext cx="4403596" cy="4058751"/>
          </a:xfrm>
        </p:spPr>
        <p:txBody>
          <a:bodyPr rtlCol="0" anchor="t">
            <a:normAutofit/>
          </a:bodyPr>
          <a:lstStyle/>
          <a:p>
            <a:r>
              <a:rPr lang="de-DE" sz="2200" err="1"/>
              <a:t>Soundcraft</a:t>
            </a:r>
            <a:r>
              <a:rPr lang="de-DE" sz="2200"/>
              <a:t> SI Impact </a:t>
            </a:r>
          </a:p>
        </p:txBody>
      </p:sp>
    </p:spTree>
    <p:extLst>
      <p:ext uri="{BB962C8B-B14F-4D97-AF65-F5344CB8AC3E}">
        <p14:creationId xmlns:p14="http://schemas.microsoft.com/office/powerpoint/2010/main" val="25597411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52F7CF8E-FCDE-4306-80BA-1F12E322DF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5374" y="2087989"/>
            <a:ext cx="6110604" cy="4160411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0B597C5-27D6-4920-8480-631DB7568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Fader Colors</a:t>
            </a:r>
          </a:p>
        </p:txBody>
      </p:sp>
    </p:spTree>
    <p:extLst>
      <p:ext uri="{BB962C8B-B14F-4D97-AF65-F5344CB8AC3E}">
        <p14:creationId xmlns:p14="http://schemas.microsoft.com/office/powerpoint/2010/main" val="3749181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>
            <a:extLst>
              <a:ext uri="{FF2B5EF4-FFF2-40B4-BE49-F238E27FC236}">
                <a16:creationId xmlns:a16="http://schemas.microsoft.com/office/drawing/2014/main" id="{72B2D6DE-C9B5-4678-91EF-77E85F235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>
          <a:xfrm>
            <a:off x="-8622" y="10"/>
            <a:ext cx="6096000" cy="685799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89559F60-4CE1-4E2F-86EA-1B60679F1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0493" y="609600"/>
            <a:ext cx="4538124" cy="970450"/>
          </a:xfrm>
        </p:spPr>
        <p:txBody>
          <a:bodyPr rtlCol="0" anchor="b">
            <a:normAutofit/>
          </a:bodyPr>
          <a:lstStyle/>
          <a:p>
            <a:pPr algn="l"/>
            <a:r>
              <a:rPr lang="de-DE" sz="4000"/>
              <a:t>Was ist Ton?	</a:t>
            </a:r>
          </a:p>
        </p:txBody>
      </p:sp>
      <p:sp>
        <p:nvSpPr>
          <p:cNvPr id="24" name="Inhaltsplatzhalter 2">
            <a:extLst>
              <a:ext uri="{FF2B5EF4-FFF2-40B4-BE49-F238E27FC236}">
                <a16:creationId xmlns:a16="http://schemas.microsoft.com/office/drawing/2014/main" id="{F260476B-CCA6-412B-A9C5-399C34AE6F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0493" y="1732449"/>
            <a:ext cx="4403596" cy="4058751"/>
          </a:xfrm>
        </p:spPr>
        <p:txBody>
          <a:bodyPr rtlCol="0" anchor="t">
            <a:normAutofit/>
          </a:bodyPr>
          <a:lstStyle/>
          <a:p>
            <a:r>
              <a:rPr lang="de-DE" sz="2400"/>
              <a:t>Störung / Bewegung von Teilchen =&gt; Druckunterschiede </a:t>
            </a:r>
          </a:p>
          <a:p>
            <a:r>
              <a:rPr lang="de-DE" sz="2400"/>
              <a:t>Wellen (Schwingungen bewegen sich weg von Quelle, Vibration) </a:t>
            </a:r>
          </a:p>
          <a:p>
            <a:pPr lvl="1"/>
            <a:r>
              <a:rPr lang="de-DE" sz="2200"/>
              <a:t>Frequenz (Tonhöhe) / Wellenlänge </a:t>
            </a:r>
          </a:p>
          <a:p>
            <a:pPr lvl="1"/>
            <a:r>
              <a:rPr lang="de-DE" sz="2200"/>
              <a:t>Amplitude (Lautstärke) </a:t>
            </a:r>
          </a:p>
        </p:txBody>
      </p:sp>
      <p:pic>
        <p:nvPicPr>
          <p:cNvPr id="1026" name="Picture 2" descr="Understanding Sound: What is Sound? — Pro Audio Files">
            <a:extLst>
              <a:ext uri="{FF2B5EF4-FFF2-40B4-BE49-F238E27FC236}">
                <a16:creationId xmlns:a16="http://schemas.microsoft.com/office/drawing/2014/main" id="{2925B911-FDA1-4E69-829E-266E4C4F2A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472" y="529793"/>
            <a:ext cx="5247535" cy="1788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What Is a Good Frequency Response for Speakers ...">
            <a:extLst>
              <a:ext uri="{FF2B5EF4-FFF2-40B4-BE49-F238E27FC236}">
                <a16:creationId xmlns:a16="http://schemas.microsoft.com/office/drawing/2014/main" id="{D87AF02D-2288-4204-B45C-E367C21157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472" y="2930591"/>
            <a:ext cx="5247535" cy="2060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02391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>
            <a:extLst>
              <a:ext uri="{FF2B5EF4-FFF2-40B4-BE49-F238E27FC236}">
                <a16:creationId xmlns:a16="http://schemas.microsoft.com/office/drawing/2014/main" id="{F8A1C807-B9AD-4C9B-BF9F-60F0342899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 useBgFill="1">
        <p:nvSpPr>
          <p:cNvPr id="103" name="Freihandform 5">
            <a:extLst>
              <a:ext uri="{FF2B5EF4-FFF2-40B4-BE49-F238E27FC236}">
                <a16:creationId xmlns:a16="http://schemas.microsoft.com/office/drawing/2014/main" id="{FE469E50-3893-4ED6-92BA-2985C32B0C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7131809" y="1385982"/>
            <a:ext cx="4031414" cy="4100418"/>
          </a:xfrm>
          <a:custGeom>
            <a:avLst/>
            <a:gdLst>
              <a:gd name="T0" fmla="*/ 1577 w 1601"/>
              <a:gd name="T1" fmla="*/ 0 h 696"/>
              <a:gd name="T2" fmla="*/ 833 w 1601"/>
              <a:gd name="T3" fmla="*/ 0 h 696"/>
              <a:gd name="T4" fmla="*/ 768 w 1601"/>
              <a:gd name="T5" fmla="*/ 0 h 696"/>
              <a:gd name="T6" fmla="*/ 24 w 1601"/>
              <a:gd name="T7" fmla="*/ 0 h 696"/>
              <a:gd name="T8" fmla="*/ 0 w 1601"/>
              <a:gd name="T9" fmla="*/ 27 h 696"/>
              <a:gd name="T10" fmla="*/ 0 w 1601"/>
              <a:gd name="T11" fmla="*/ 669 h 696"/>
              <a:gd name="T12" fmla="*/ 24 w 1601"/>
              <a:gd name="T13" fmla="*/ 696 h 696"/>
              <a:gd name="T14" fmla="*/ 768 w 1601"/>
              <a:gd name="T15" fmla="*/ 696 h 696"/>
              <a:gd name="T16" fmla="*/ 833 w 1601"/>
              <a:gd name="T17" fmla="*/ 696 h 696"/>
              <a:gd name="T18" fmla="*/ 1577 w 1601"/>
              <a:gd name="T19" fmla="*/ 696 h 696"/>
              <a:gd name="T20" fmla="*/ 1601 w 1601"/>
              <a:gd name="T21" fmla="*/ 669 h 696"/>
              <a:gd name="T22" fmla="*/ 1601 w 1601"/>
              <a:gd name="T23" fmla="*/ 27 h 696"/>
              <a:gd name="T24" fmla="*/ 1577 w 1601"/>
              <a:gd name="T25" fmla="*/ 0 h 6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601" h="696">
                <a:moveTo>
                  <a:pt x="1577" y="0"/>
                </a:moveTo>
                <a:cubicBezTo>
                  <a:pt x="833" y="0"/>
                  <a:pt x="833" y="0"/>
                  <a:pt x="833" y="0"/>
                </a:cubicBezTo>
                <a:cubicBezTo>
                  <a:pt x="768" y="0"/>
                  <a:pt x="768" y="0"/>
                  <a:pt x="768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11" y="0"/>
                  <a:pt x="0" y="12"/>
                  <a:pt x="0" y="27"/>
                </a:cubicBezTo>
                <a:cubicBezTo>
                  <a:pt x="0" y="669"/>
                  <a:pt x="0" y="669"/>
                  <a:pt x="0" y="669"/>
                </a:cubicBezTo>
                <a:cubicBezTo>
                  <a:pt x="0" y="684"/>
                  <a:pt x="11" y="696"/>
                  <a:pt x="24" y="696"/>
                </a:cubicBezTo>
                <a:cubicBezTo>
                  <a:pt x="768" y="696"/>
                  <a:pt x="768" y="696"/>
                  <a:pt x="768" y="696"/>
                </a:cubicBezTo>
                <a:cubicBezTo>
                  <a:pt x="833" y="696"/>
                  <a:pt x="833" y="696"/>
                  <a:pt x="833" y="696"/>
                </a:cubicBezTo>
                <a:cubicBezTo>
                  <a:pt x="1577" y="696"/>
                  <a:pt x="1577" y="696"/>
                  <a:pt x="1577" y="696"/>
                </a:cubicBezTo>
                <a:cubicBezTo>
                  <a:pt x="1590" y="696"/>
                  <a:pt x="1601" y="684"/>
                  <a:pt x="1601" y="669"/>
                </a:cubicBezTo>
                <a:cubicBezTo>
                  <a:pt x="1601" y="27"/>
                  <a:pt x="1601" y="27"/>
                  <a:pt x="1601" y="27"/>
                </a:cubicBezTo>
                <a:cubicBezTo>
                  <a:pt x="1601" y="12"/>
                  <a:pt x="1590" y="0"/>
                  <a:pt x="1577" y="0"/>
                </a:cubicBezTo>
                <a:close/>
              </a:path>
            </a:pathLst>
          </a:custGeom>
          <a:ln>
            <a:noFill/>
          </a:ln>
          <a:effectLst>
            <a:outerShdw blurRad="50800" dist="38100" dir="5400000" algn="tl" rotWithShape="0">
              <a:srgbClr val="000000">
                <a:alpha val="43000"/>
              </a:srgbClr>
            </a:outerShdw>
          </a:effectLst>
          <a:extLst>
            <a:ext uri="{91240B29-F687-4f45-9708-019B960494DF}">
              <a14:hiddenLine xmlns:a14="http://schemas.microsoft.com/office/drawing/2010/main" xmlns:a16="http://schemas.microsoft.com/office/drawing/2014/main" xmlns:p14="http://schemas.microsoft.com/office/powerpoint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udy Old Style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D1F047C-C727-42A7-85C5-68C5AA1B1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89962" y="1673524"/>
            <a:ext cx="3485073" cy="2420504"/>
          </a:xfrm>
        </p:spPr>
        <p:txBody>
          <a:bodyPr rtlCol="0">
            <a:normAutofit/>
          </a:bodyPr>
          <a:lstStyle/>
          <a:p>
            <a:pPr algn="l"/>
            <a:r>
              <a:rPr lang="de-DE" sz="4000"/>
              <a:t>Medientechnik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B93FB3F-A8D4-46D3-A1C6-C79C645637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89965" y="4157933"/>
            <a:ext cx="3485072" cy="1026544"/>
          </a:xfrm>
        </p:spPr>
        <p:txBody>
          <a:bodyPr rtlCol="0">
            <a:normAutofit/>
          </a:bodyPr>
          <a:lstStyle/>
          <a:p>
            <a:pPr algn="l" rtl="0"/>
            <a:r>
              <a:rPr lang="de-DE" sz="2300"/>
              <a:t>Licht - Basics</a:t>
            </a:r>
          </a:p>
        </p:txBody>
      </p:sp>
    </p:spTree>
    <p:extLst>
      <p:ext uri="{BB962C8B-B14F-4D97-AF65-F5344CB8AC3E}">
        <p14:creationId xmlns:p14="http://schemas.microsoft.com/office/powerpoint/2010/main" val="35949186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7B8499-0D1D-43C2-8C0F-38525E107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Starkstrom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6745656-F205-42D9-BCCA-77A269CC82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/>
              <a:t>Alles bis 1000V (bei uns wahrscheinlich 230V) </a:t>
            </a:r>
          </a:p>
          <a:p>
            <a:r>
              <a:rPr lang="de-DE"/>
              <a:t>Übliche Stecker: 16A / 32A </a:t>
            </a:r>
          </a:p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43523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065433-AE9B-4C18-9387-2CA310E86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PARs, Fresnellinsen und Fluter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7E1229F-B58F-4BCD-8B68-FD5E392519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2076450"/>
            <a:ext cx="10353762" cy="4447640"/>
          </a:xfrm>
        </p:spPr>
        <p:txBody>
          <a:bodyPr>
            <a:normAutofit/>
          </a:bodyPr>
          <a:lstStyle/>
          <a:p>
            <a:r>
              <a:rPr lang="de-DE"/>
              <a:t>PAR (Kanne) </a:t>
            </a:r>
          </a:p>
          <a:p>
            <a:pPr lvl="1"/>
            <a:r>
              <a:rPr lang="de-DE"/>
              <a:t>Lampe = großer Glaskörper </a:t>
            </a:r>
          </a:p>
          <a:p>
            <a:pPr lvl="1"/>
            <a:r>
              <a:rPr lang="de-DE"/>
              <a:t>Parabolischer Reflektor </a:t>
            </a:r>
          </a:p>
          <a:p>
            <a:pPr marL="415800" indent="-342900"/>
            <a:r>
              <a:rPr lang="de-DE"/>
              <a:t>Fresnel-Scheinwerfer, auch Stufenlinse </a:t>
            </a:r>
          </a:p>
          <a:p>
            <a:pPr marL="792900" lvl="1" indent="-342900"/>
            <a:r>
              <a:rPr lang="de-DE" err="1"/>
              <a:t>Parabol</a:t>
            </a:r>
            <a:r>
              <a:rPr lang="de-DE"/>
              <a:t>-Hohlspiegel: Lichtbündelung =&gt; Sammellinse (Abstand verstellbar) </a:t>
            </a:r>
          </a:p>
          <a:p>
            <a:pPr marL="415800" indent="-342900"/>
            <a:r>
              <a:rPr lang="de-DE"/>
              <a:t>Fluter </a:t>
            </a:r>
          </a:p>
          <a:p>
            <a:pPr marL="792900" lvl="1" indent="-342900"/>
            <a:r>
              <a:rPr lang="de-DE"/>
              <a:t>Halogenstab =&gt; länglicher </a:t>
            </a:r>
            <a:r>
              <a:rPr lang="de-DE" err="1"/>
              <a:t>Parabol</a:t>
            </a:r>
            <a:r>
              <a:rPr lang="de-DE"/>
              <a:t>-Reflektor </a:t>
            </a:r>
          </a:p>
          <a:p>
            <a:pPr marL="792900" lvl="1" indent="-342900"/>
            <a:r>
              <a:rPr lang="de-DE"/>
              <a:t>Im Gegensatz zu </a:t>
            </a:r>
            <a:r>
              <a:rPr lang="de-DE" err="1"/>
              <a:t>Baustellenfluter</a:t>
            </a:r>
            <a:r>
              <a:rPr lang="de-DE"/>
              <a:t>. Gleichmäßiger, mit harter Kantenbegrenzung </a:t>
            </a:r>
          </a:p>
          <a:p>
            <a:pPr marL="72900" indent="0">
              <a:buNone/>
            </a:pPr>
            <a:r>
              <a:rPr lang="de-DE" sz="1400">
                <a:hlinkClick r:id="rId2"/>
              </a:rPr>
              <a:t>https://www.soundlight.de/techtips/spots.htm</a:t>
            </a:r>
            <a:endParaRPr lang="de-DE" sz="1400"/>
          </a:p>
        </p:txBody>
      </p:sp>
      <p:pic>
        <p:nvPicPr>
          <p:cNvPr id="14338" name="Picture 2" descr="Aufbauprinzip einer typischen Stufenlinse">
            <a:extLst>
              <a:ext uri="{FF2B5EF4-FFF2-40B4-BE49-F238E27FC236}">
                <a16:creationId xmlns:a16="http://schemas.microsoft.com/office/drawing/2014/main" id="{6D3AE996-78C5-4D7F-AFCC-E892A9F6C5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9467" y="1654142"/>
            <a:ext cx="2011327" cy="2542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422BBC4B-2962-4113-AF1A-B81FADC2652F}"/>
              </a:ext>
            </a:extLst>
          </p:cNvPr>
          <p:cNvSpPr txBox="1"/>
          <p:nvPr/>
        </p:nvSpPr>
        <p:spPr>
          <a:xfrm>
            <a:off x="9924836" y="4192128"/>
            <a:ext cx="20548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/>
              <a:t>Fresnellinse</a:t>
            </a:r>
          </a:p>
        </p:txBody>
      </p:sp>
      <p:pic>
        <p:nvPicPr>
          <p:cNvPr id="14340" name="Picture 4" descr="Asymmetrischer Fluter, hartes Licht auch zur strukturierten Beleuchtung von Flächen aus oberer oder unterer Position nahe am Objekt heraus">
            <a:extLst>
              <a:ext uri="{FF2B5EF4-FFF2-40B4-BE49-F238E27FC236}">
                <a16:creationId xmlns:a16="http://schemas.microsoft.com/office/drawing/2014/main" id="{213DF1E5-F289-4789-A084-88EFB473B5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831" y="4707139"/>
            <a:ext cx="1414963" cy="1541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F7C2E9ED-E656-401C-86B9-9C22D82A6055}"/>
              </a:ext>
            </a:extLst>
          </p:cNvPr>
          <p:cNvSpPr txBox="1"/>
          <p:nvPr/>
        </p:nvSpPr>
        <p:spPr>
          <a:xfrm>
            <a:off x="10520737" y="6261568"/>
            <a:ext cx="14100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/>
              <a:t>Fluter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1255EB4-DB8E-4C21-8527-B1321858A7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5331" y="1465012"/>
            <a:ext cx="1571402" cy="1996105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DE9A6315-7A0B-420F-97EB-194FF07C261E}"/>
              </a:ext>
            </a:extLst>
          </p:cNvPr>
          <p:cNvSpPr txBox="1"/>
          <p:nvPr/>
        </p:nvSpPr>
        <p:spPr>
          <a:xfrm>
            <a:off x="6945332" y="3468600"/>
            <a:ext cx="15714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/>
              <a:t>ARRI PAR 64 2kW</a:t>
            </a:r>
          </a:p>
        </p:txBody>
      </p:sp>
    </p:spTree>
    <p:extLst>
      <p:ext uri="{BB962C8B-B14F-4D97-AF65-F5344CB8AC3E}">
        <p14:creationId xmlns:p14="http://schemas.microsoft.com/office/powerpoint/2010/main" val="3621608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FF0618-E8C6-4BC9-AF6C-3DC197A05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61872"/>
          </a:xfrm>
        </p:spPr>
        <p:txBody>
          <a:bodyPr anchor="ctr">
            <a:normAutofit/>
          </a:bodyPr>
          <a:lstStyle/>
          <a:p>
            <a:r>
              <a:rPr lang="de-DE"/>
              <a:t>Verfolger </a:t>
            </a:r>
          </a:p>
        </p:txBody>
      </p:sp>
      <p:sp>
        <p:nvSpPr>
          <p:cNvPr id="12293" name="Content Placeholder 2">
            <a:extLst>
              <a:ext uri="{FF2B5EF4-FFF2-40B4-BE49-F238E27FC236}">
                <a16:creationId xmlns:a16="http://schemas.microsoft.com/office/drawing/2014/main" id="{AD79D04F-DF6F-8328-75E8-339D154C9E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3795" y="2076450"/>
            <a:ext cx="4856841" cy="3622671"/>
          </a:xfrm>
        </p:spPr>
        <p:txBody>
          <a:bodyPr/>
          <a:lstStyle/>
          <a:p>
            <a:r>
              <a:rPr lang="en-US" err="1"/>
              <a:t>Verfolgen</a:t>
            </a:r>
            <a:r>
              <a:rPr lang="en-US"/>
              <a:t> </a:t>
            </a:r>
            <a:r>
              <a:rPr lang="en-US" err="1"/>
              <a:t>Künstler</a:t>
            </a:r>
            <a:r>
              <a:rPr lang="en-US"/>
              <a:t> (“Spotlight”) </a:t>
            </a:r>
          </a:p>
          <a:p>
            <a:r>
              <a:rPr lang="en-US" err="1"/>
              <a:t>Nachteile</a:t>
            </a:r>
            <a:r>
              <a:rPr lang="en-US"/>
              <a:t>: </a:t>
            </a:r>
          </a:p>
          <a:p>
            <a:pPr lvl="1"/>
            <a:r>
              <a:rPr lang="en-US" err="1"/>
              <a:t>Künstler</a:t>
            </a:r>
            <a:r>
              <a:rPr lang="en-US"/>
              <a:t> </a:t>
            </a:r>
            <a:r>
              <a:rPr lang="en-US" err="1"/>
              <a:t>verlieren</a:t>
            </a:r>
            <a:r>
              <a:rPr lang="en-US"/>
              <a:t> </a:t>
            </a:r>
            <a:r>
              <a:rPr lang="en-US" err="1"/>
              <a:t>Plastizität</a:t>
            </a:r>
            <a:r>
              <a:rPr lang="en-US"/>
              <a:t> </a:t>
            </a:r>
          </a:p>
          <a:p>
            <a:pPr lvl="1"/>
            <a:r>
              <a:rPr lang="en-US" err="1"/>
              <a:t>Können</a:t>
            </a:r>
            <a:r>
              <a:rPr lang="en-US"/>
              <a:t> </a:t>
            </a:r>
            <a:r>
              <a:rPr lang="en-US" err="1"/>
              <a:t>laut</a:t>
            </a:r>
            <a:r>
              <a:rPr lang="en-US"/>
              <a:t> sein </a:t>
            </a:r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6043BBBA-05A8-4FAB-A201-715E05CF71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6" r="-1" b="10423"/>
          <a:stretch/>
        </p:blipFill>
        <p:spPr bwMode="auto">
          <a:xfrm>
            <a:off x="6410716" y="2076451"/>
            <a:ext cx="4856841" cy="3622672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25812333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9ABEEC-D918-40E7-A56B-3C49FAE2E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61872"/>
          </a:xfrm>
        </p:spPr>
        <p:txBody>
          <a:bodyPr anchor="ctr">
            <a:normAutofit/>
          </a:bodyPr>
          <a:lstStyle/>
          <a:p>
            <a:r>
              <a:rPr lang="de-DE"/>
              <a:t>LEDs und Moving-Heads</a:t>
            </a:r>
          </a:p>
        </p:txBody>
      </p:sp>
      <p:sp>
        <p:nvSpPr>
          <p:cNvPr id="71" name="Content Placeholder 2">
            <a:extLst>
              <a:ext uri="{FF2B5EF4-FFF2-40B4-BE49-F238E27FC236}">
                <a16:creationId xmlns:a16="http://schemas.microsoft.com/office/drawing/2014/main" id="{328C55E2-B638-A1E7-F326-E4480B4F45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3795" y="2076450"/>
            <a:ext cx="4856841" cy="3622671"/>
          </a:xfrm>
        </p:spPr>
        <p:txBody>
          <a:bodyPr/>
          <a:lstStyle/>
          <a:p>
            <a:r>
              <a:rPr lang="en-US" err="1"/>
              <a:t>Farben</a:t>
            </a:r>
            <a:r>
              <a:rPr lang="en-US"/>
              <a:t> </a:t>
            </a:r>
          </a:p>
          <a:p>
            <a:r>
              <a:rPr lang="en-US" err="1"/>
              <a:t>Geräuschlos</a:t>
            </a:r>
            <a:r>
              <a:rPr lang="en-US"/>
              <a:t> </a:t>
            </a:r>
            <a:r>
              <a:rPr lang="en-US" err="1"/>
              <a:t>dimmbar</a:t>
            </a:r>
            <a:r>
              <a:rPr lang="en-US"/>
              <a:t> </a:t>
            </a:r>
          </a:p>
          <a:p>
            <a:r>
              <a:rPr lang="en-US"/>
              <a:t>Harte </a:t>
            </a:r>
            <a:r>
              <a:rPr lang="en-US" err="1"/>
              <a:t>Kanten</a:t>
            </a:r>
            <a:r>
              <a:rPr lang="en-US"/>
              <a:t> </a:t>
            </a:r>
          </a:p>
          <a:p>
            <a:r>
              <a:rPr lang="en-US"/>
              <a:t>Moving Heads: </a:t>
            </a:r>
          </a:p>
          <a:p>
            <a:pPr lvl="1"/>
            <a:r>
              <a:rPr lang="en-US" err="1"/>
              <a:t>Bewegung</a:t>
            </a:r>
            <a:r>
              <a:rPr lang="en-US"/>
              <a:t>	</a:t>
            </a:r>
          </a:p>
          <a:p>
            <a:pPr lvl="1"/>
            <a:r>
              <a:rPr lang="en-US">
                <a:hlinkClick r:id="rId2"/>
              </a:rPr>
              <a:t>https://www.delamar.de/pa-licht/moving-head-ratgeber/</a:t>
            </a:r>
            <a:r>
              <a:rPr lang="en-US"/>
              <a:t> </a:t>
            </a:r>
          </a:p>
        </p:txBody>
      </p:sp>
      <p:pic>
        <p:nvPicPr>
          <p:cNvPr id="15362" name="Picture 2">
            <a:extLst>
              <a:ext uri="{FF2B5EF4-FFF2-40B4-BE49-F238E27FC236}">
                <a16:creationId xmlns:a16="http://schemas.microsoft.com/office/drawing/2014/main" id="{327E2923-3300-4E16-8475-C3F9C6D6D3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56324" y="1788773"/>
            <a:ext cx="2801651" cy="2801651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5364" name="Picture 4" descr="lightmaXX Platinum Line MINI EXEO LED 25W LED Moving Head ...">
            <a:extLst>
              <a:ext uri="{FF2B5EF4-FFF2-40B4-BE49-F238E27FC236}">
                <a16:creationId xmlns:a16="http://schemas.microsoft.com/office/drawing/2014/main" id="{994BDC7C-1CFB-44E6-BCE4-DA8FA1920F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8960" y="2570135"/>
            <a:ext cx="3333964" cy="3333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64195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079074CF-862F-41E6-A751-E8941A10A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Lichtpositionen 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BEA36CB-5702-435D-AD55-8F8174BD30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err="1"/>
              <a:t>Fußlicht</a:t>
            </a:r>
            <a:r>
              <a:rPr lang="de-DE"/>
              <a:t>, Frontallicht, Vorderlicht, Überlicht </a:t>
            </a:r>
          </a:p>
          <a:p>
            <a:r>
              <a:rPr lang="de-DE"/>
              <a:t>Rücksetzer (von oben) </a:t>
            </a:r>
          </a:p>
          <a:p>
            <a:r>
              <a:rPr lang="de-DE"/>
              <a:t>Gegenlicht (Höhe = Künstler oder niedriger) </a:t>
            </a:r>
          </a:p>
          <a:p>
            <a:r>
              <a:rPr lang="de-DE"/>
              <a:t>Seitenlicht (von oben) </a:t>
            </a:r>
          </a:p>
          <a:p>
            <a:r>
              <a:rPr lang="de-DE"/>
              <a:t>Gassenlicht (Höhe = Beine des Künstlers) </a:t>
            </a:r>
          </a:p>
          <a:p>
            <a:endParaRPr lang="de-DE"/>
          </a:p>
          <a:p>
            <a:pPr marL="36900" indent="0">
              <a:buNone/>
            </a:pPr>
            <a:r>
              <a:rPr lang="de-DE"/>
              <a:t>=&gt; Idealer Winkel: 45°</a:t>
            </a:r>
          </a:p>
        </p:txBody>
      </p:sp>
    </p:spTree>
    <p:extLst>
      <p:ext uri="{BB962C8B-B14F-4D97-AF65-F5344CB8AC3E}">
        <p14:creationId xmlns:p14="http://schemas.microsoft.com/office/powerpoint/2010/main" val="1178846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D008C2-270D-4AF8-A9ED-6AF03D19D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</p:spPr>
        <p:txBody>
          <a:bodyPr anchor="ctr">
            <a:normAutofit/>
          </a:bodyPr>
          <a:lstStyle/>
          <a:p>
            <a:r>
              <a:rPr lang="de-DE"/>
              <a:t>Dezibel (dB)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CDCC472-75A7-4569-8516-2E4106B8E8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8462" y="2076450"/>
            <a:ext cx="9404428" cy="37147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00707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78CD6A-4CFB-4158-8F45-114A936AC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dB SPL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9D76347-16B5-4018-B5E6-C882238DCE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/>
              <a:t>SPL = „</a:t>
            </a:r>
            <a:r>
              <a:rPr lang="de-DE" err="1"/>
              <a:t>sound</a:t>
            </a:r>
            <a:r>
              <a:rPr lang="de-DE"/>
              <a:t> </a:t>
            </a:r>
            <a:r>
              <a:rPr lang="de-DE" err="1"/>
              <a:t>pressure</a:t>
            </a:r>
            <a:r>
              <a:rPr lang="de-DE"/>
              <a:t> </a:t>
            </a:r>
            <a:r>
              <a:rPr lang="de-DE" err="1"/>
              <a:t>level</a:t>
            </a:r>
            <a:r>
              <a:rPr lang="de-DE"/>
              <a:t>“ </a:t>
            </a:r>
          </a:p>
          <a:p>
            <a:r>
              <a:rPr lang="de-DE"/>
              <a:t>Von Schallwelle verursachte Abweichung im Atmosphärendruck </a:t>
            </a:r>
          </a:p>
        </p:txBody>
      </p:sp>
    </p:spTree>
    <p:extLst>
      <p:ext uri="{BB962C8B-B14F-4D97-AF65-F5344CB8AC3E}">
        <p14:creationId xmlns:p14="http://schemas.microsoft.com/office/powerpoint/2010/main" val="1198989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18B2AA-7422-4A73-A2D9-A10592ED6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err="1"/>
              <a:t>dBFS</a:t>
            </a:r>
            <a:r>
              <a:rPr lang="de-DE"/>
              <a:t>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2E3068E-DB4A-4454-A71B-979574F85C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/>
              <a:t>FS = „</a:t>
            </a:r>
            <a:r>
              <a:rPr lang="de-DE" err="1"/>
              <a:t>full</a:t>
            </a:r>
            <a:r>
              <a:rPr lang="de-DE"/>
              <a:t> </a:t>
            </a:r>
            <a:r>
              <a:rPr lang="de-DE" err="1"/>
              <a:t>scale</a:t>
            </a:r>
            <a:r>
              <a:rPr lang="de-DE"/>
              <a:t>“ </a:t>
            </a:r>
          </a:p>
          <a:p>
            <a:r>
              <a:rPr lang="de-DE"/>
              <a:t>0 </a:t>
            </a:r>
            <a:r>
              <a:rPr lang="de-DE" err="1"/>
              <a:t>dBFS</a:t>
            </a:r>
            <a:r>
              <a:rPr lang="de-DE"/>
              <a:t> = „digitaler Vollpegel/Vollaussteuerung“ </a:t>
            </a:r>
          </a:p>
          <a:p>
            <a:r>
              <a:rPr lang="de-DE" b="1" i="1"/>
              <a:t>Clipping</a:t>
            </a:r>
            <a:r>
              <a:rPr lang="de-DE" b="1"/>
              <a:t> (Übersteuerung)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4F2A3CB-9B03-4FC5-BBFC-BCE6A3FE83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2444" y="3514607"/>
            <a:ext cx="3327971" cy="2620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12836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" name="Rechteck 54">
            <a:extLst>
              <a:ext uri="{FF2B5EF4-FFF2-40B4-BE49-F238E27FC236}">
                <a16:creationId xmlns:a16="http://schemas.microsoft.com/office/drawing/2014/main" id="{0EF2A0DA-AE81-4A45-972E-646AC2870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udy Old Style"/>
              <a:ea typeface="+mn-ea"/>
              <a:cs typeface="+mn-cs"/>
            </a:endParaRPr>
          </a:p>
        </p:txBody>
      </p:sp>
      <p:pic>
        <p:nvPicPr>
          <p:cNvPr id="3" name="Bild 2">
            <a:extLst>
              <a:ext uri="{FF2B5EF4-FFF2-40B4-BE49-F238E27FC236}">
                <a16:creationId xmlns:a16="http://schemas.microsoft.com/office/drawing/2014/main" id="{72B2D6DE-C9B5-4678-91EF-77E85F235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>
          <a:xfrm>
            <a:off x="-8622" y="10"/>
            <a:ext cx="6096000" cy="6857990"/>
          </a:xfrm>
          <a:prstGeom prst="rect">
            <a:avLst/>
          </a:prstGeom>
        </p:spPr>
      </p:pic>
      <p:pic>
        <p:nvPicPr>
          <p:cNvPr id="57" name="Bild 56">
            <a:extLst>
              <a:ext uri="{FF2B5EF4-FFF2-40B4-BE49-F238E27FC236}">
                <a16:creationId xmlns:a16="http://schemas.microsoft.com/office/drawing/2014/main" id="{B536FA4E-0152-4E27-91DA-0FC22D184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57026" y="1"/>
            <a:ext cx="5934973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89559F60-4CE1-4E2F-86EA-1B60679F1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0493" y="609600"/>
            <a:ext cx="4538124" cy="970450"/>
          </a:xfrm>
        </p:spPr>
        <p:txBody>
          <a:bodyPr rtlCol="0" anchor="b">
            <a:normAutofit/>
          </a:bodyPr>
          <a:lstStyle/>
          <a:p>
            <a:pPr algn="l"/>
            <a:r>
              <a:rPr lang="de-DE" sz="4000"/>
              <a:t>Kabel 	</a:t>
            </a:r>
          </a:p>
        </p:txBody>
      </p:sp>
      <p:sp>
        <p:nvSpPr>
          <p:cNvPr id="24" name="Inhaltsplatzhalter 2">
            <a:extLst>
              <a:ext uri="{FF2B5EF4-FFF2-40B4-BE49-F238E27FC236}">
                <a16:creationId xmlns:a16="http://schemas.microsoft.com/office/drawing/2014/main" id="{F260476B-CCA6-412B-A9C5-399C34AE6F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0493" y="1732449"/>
            <a:ext cx="4403596" cy="4058751"/>
          </a:xfrm>
        </p:spPr>
        <p:txBody>
          <a:bodyPr rtlCol="0" anchor="t">
            <a:normAutofit/>
          </a:bodyPr>
          <a:lstStyle/>
          <a:p>
            <a:r>
              <a:rPr lang="de-DE" sz="2200" err="1"/>
              <a:t>Balanced</a:t>
            </a:r>
            <a:r>
              <a:rPr lang="de-DE" sz="2200"/>
              <a:t> / </a:t>
            </a:r>
            <a:r>
              <a:rPr lang="de-DE" sz="2200" err="1"/>
              <a:t>Unbalanced</a:t>
            </a:r>
            <a:r>
              <a:rPr lang="de-DE" sz="2200"/>
              <a:t> </a:t>
            </a:r>
          </a:p>
          <a:p>
            <a:r>
              <a:rPr lang="de-DE" sz="2200"/>
              <a:t>Tonübertragung: gängige Kabel </a:t>
            </a:r>
          </a:p>
          <a:p>
            <a:r>
              <a:rPr lang="de-DE" sz="2200"/>
              <a:t>DI-Boxen  </a:t>
            </a:r>
          </a:p>
        </p:txBody>
      </p:sp>
    </p:spTree>
    <p:extLst>
      <p:ext uri="{BB962C8B-B14F-4D97-AF65-F5344CB8AC3E}">
        <p14:creationId xmlns:p14="http://schemas.microsoft.com/office/powerpoint/2010/main" val="3220235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4BC37A-927F-48FA-80AC-5803E495B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err="1"/>
              <a:t>Balanced</a:t>
            </a:r>
            <a:r>
              <a:rPr lang="de-DE"/>
              <a:t> vs. </a:t>
            </a:r>
            <a:r>
              <a:rPr lang="de-DE" err="1"/>
              <a:t>Unbalanced</a:t>
            </a:r>
            <a:endParaRPr lang="de-DE"/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id="{6284C82A-BB87-45D0-9F6D-634A2835ED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2979839"/>
              </p:ext>
            </p:extLst>
          </p:nvPr>
        </p:nvGraphicFramePr>
        <p:xfrm>
          <a:off x="349321" y="2076450"/>
          <a:ext cx="11496782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48391">
                  <a:extLst>
                    <a:ext uri="{9D8B030D-6E8A-4147-A177-3AD203B41FA5}">
                      <a16:colId xmlns:a16="http://schemas.microsoft.com/office/drawing/2014/main" val="3544433738"/>
                    </a:ext>
                  </a:extLst>
                </a:gridCol>
                <a:gridCol w="5748391">
                  <a:extLst>
                    <a:ext uri="{9D8B030D-6E8A-4147-A177-3AD203B41FA5}">
                      <a16:colId xmlns:a16="http://schemas.microsoft.com/office/drawing/2014/main" val="28937589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Drei Adern: 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de-DE"/>
                        <a:t>Masse (m) 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de-DE"/>
                        <a:t>Signal (A) 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de-DE"/>
                        <a:t>Signal II mit entgegengesetzter Polarität (B) </a:t>
                      </a:r>
                    </a:p>
                    <a:p>
                      <a:pPr marL="285750" indent="-285750">
                        <a:buFont typeface="Symbol" panose="05050102010706020507" pitchFamily="18" charset="2"/>
                        <a:buChar char="Þ"/>
                      </a:pPr>
                      <a:r>
                        <a:rPr lang="pt-BR" sz="1800" b="0" i="0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(A + S) – (B + S) = A + S – B – S = A – (-A) = A + A = 2 A</a:t>
                      </a:r>
                    </a:p>
                    <a:p>
                      <a:pPr marL="0" indent="0">
                        <a:buFont typeface="Symbol" panose="05050102010706020507" pitchFamily="18" charset="2"/>
                        <a:buNone/>
                      </a:pPr>
                      <a:endParaRPr lang="pt-BR" sz="1800" b="0" i="0" kern="120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 typeface="Symbol" panose="05050102010706020507" pitchFamily="18" charset="2"/>
                        <a:buNone/>
                      </a:pPr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Zwei Adern: 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de-DE"/>
                        <a:t>Schirmung, Masse (m) 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de-DE"/>
                        <a:t>Signal (A) </a:t>
                      </a:r>
                    </a:p>
                    <a:p>
                      <a:pPr marL="342900" indent="-342900">
                        <a:buAutoNum type="arabicPeriod"/>
                      </a:pPr>
                      <a:endParaRPr lang="de-DE"/>
                    </a:p>
                    <a:p>
                      <a:pPr marL="0" indent="0">
                        <a:buNone/>
                      </a:pPr>
                      <a:r>
                        <a:rPr lang="de-DE" b="1"/>
                        <a:t>=&gt; Stark für Störungen anfällig (lange Strecken)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4101310"/>
                  </a:ext>
                </a:extLst>
              </a:tr>
            </a:tbl>
          </a:graphicData>
        </a:graphic>
      </p:graphicFrame>
      <p:pic>
        <p:nvPicPr>
          <p:cNvPr id="6" name="Grafik 5">
            <a:extLst>
              <a:ext uri="{FF2B5EF4-FFF2-40B4-BE49-F238E27FC236}">
                <a16:creationId xmlns:a16="http://schemas.microsoft.com/office/drawing/2014/main" id="{8CCD8940-6834-4C8A-A0C4-B64F0EA29A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042" y="3565131"/>
            <a:ext cx="3035313" cy="3155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0900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672435-0EFF-4B86-B3BB-280E4630F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Klinke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FB3CAF4-D0D1-423F-83B9-30BFD23B94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/>
              <a:t>6,3mm vs. 3,5mm </a:t>
            </a:r>
          </a:p>
          <a:p>
            <a:pPr lvl="1"/>
            <a:r>
              <a:rPr lang="de-DE"/>
              <a:t>TS  = Mono </a:t>
            </a:r>
            <a:r>
              <a:rPr lang="de-DE" err="1"/>
              <a:t>unbalanced</a:t>
            </a:r>
            <a:r>
              <a:rPr lang="de-DE"/>
              <a:t> </a:t>
            </a:r>
          </a:p>
          <a:p>
            <a:pPr lvl="1"/>
            <a:r>
              <a:rPr lang="de-DE"/>
              <a:t>TRS = (Mono </a:t>
            </a:r>
            <a:r>
              <a:rPr lang="de-DE" err="1"/>
              <a:t>unbalanced</a:t>
            </a:r>
            <a:r>
              <a:rPr lang="de-DE"/>
              <a:t>,) Mono </a:t>
            </a:r>
            <a:r>
              <a:rPr lang="de-DE" err="1"/>
              <a:t>balanced</a:t>
            </a:r>
            <a:r>
              <a:rPr lang="de-DE"/>
              <a:t>, Stereo </a:t>
            </a:r>
            <a:r>
              <a:rPr lang="de-DE" err="1"/>
              <a:t>unbalanced</a:t>
            </a:r>
            <a:r>
              <a:rPr lang="de-DE"/>
              <a:t>, „Hin- und Rückweg“ </a:t>
            </a:r>
          </a:p>
          <a:p>
            <a:pPr lvl="1"/>
            <a:r>
              <a:rPr lang="de-DE"/>
              <a:t>TRRS (selten) = Zusatzkanal für Headset-Kabelmikrofone </a:t>
            </a:r>
            <a:r>
              <a:rPr lang="de-DE" sz="1000"/>
              <a:t>(Quelle: https://www.delamar.de/faq/audiokabel-38408/) </a:t>
            </a:r>
            <a:endParaRPr lang="de-DE"/>
          </a:p>
        </p:txBody>
      </p:sp>
      <p:pic>
        <p:nvPicPr>
          <p:cNvPr id="3074" name="Picture 2" descr="Audiokabel - Klinke">
            <a:extLst>
              <a:ext uri="{FF2B5EF4-FFF2-40B4-BE49-F238E27FC236}">
                <a16:creationId xmlns:a16="http://schemas.microsoft.com/office/drawing/2014/main" id="{FAE06437-F38A-429F-A998-C9E9AFF6C8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7461" y="4014649"/>
            <a:ext cx="4675926" cy="2630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Audiokabel - Klinke - TS, TRS, TRRS">
            <a:extLst>
              <a:ext uri="{FF2B5EF4-FFF2-40B4-BE49-F238E27FC236}">
                <a16:creationId xmlns:a16="http://schemas.microsoft.com/office/drawing/2014/main" id="{9EBCB201-2A8F-40D7-8990-428C7EB91E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593" y="4014649"/>
            <a:ext cx="4970380" cy="2630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71058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9D9952-01D8-4DA7-B9D2-EE25ED54E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XLR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E1FC43B-6B4B-4E0D-A1B7-BB49D9AE48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/>
              <a:t>Drei- oder Fünfpolig </a:t>
            </a:r>
          </a:p>
          <a:p>
            <a:r>
              <a:rPr lang="de-DE"/>
              <a:t>Symmetrisch </a:t>
            </a:r>
          </a:p>
        </p:txBody>
      </p:sp>
      <p:pic>
        <p:nvPicPr>
          <p:cNvPr id="6146" name="Picture 2" descr="Audiokabel - XLR">
            <a:extLst>
              <a:ext uri="{FF2B5EF4-FFF2-40B4-BE49-F238E27FC236}">
                <a16:creationId xmlns:a16="http://schemas.microsoft.com/office/drawing/2014/main" id="{E8F59581-D10A-4730-B49E-7F3DDDEE98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0676" y="3774358"/>
            <a:ext cx="4236271" cy="2383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57942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VTI">
  <a:themeElements>
    <a:clrScheme name="Custom 35">
      <a:dk1>
        <a:sysClr val="windowText" lastClr="000000"/>
      </a:dk1>
      <a:lt1>
        <a:sysClr val="window" lastClr="FFFFFF"/>
      </a:lt1>
      <a:dk2>
        <a:srgbClr val="4E3B30"/>
      </a:dk2>
      <a:lt2>
        <a:srgbClr val="F4EDD8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ustom 4">
      <a:majorFont>
        <a:latin typeface="Goudy Old Style"/>
        <a:ea typeface=""/>
        <a:cs typeface=""/>
      </a:majorFont>
      <a:minorFont>
        <a:latin typeface="Goudy Old Style"/>
        <a:ea typeface=""/>
        <a:cs typeface="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4285908_TF55705232.potx" id="{C2693DD5-6559-4F60-BB71-3DF0B32289E4}" vid="{FE5FC937-8F54-4BE4-8F9D-44E1A9D18C62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Green">
    <a:dk1>
      <a:sysClr val="windowText" lastClr="000000"/>
    </a:dk1>
    <a:lt1>
      <a:sysClr val="window" lastClr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C0CF3A"/>
    </a:accent3>
    <a:accent4>
      <a:srgbClr val="029676"/>
    </a:accent4>
    <a:accent5>
      <a:srgbClr val="4AB5C4"/>
    </a:accent5>
    <a:accent6>
      <a:srgbClr val="0989B1"/>
    </a:accent6>
    <a:hlink>
      <a:srgbClr val="6B9F25"/>
    </a:hlink>
    <a:folHlink>
      <a:srgbClr val="BA6906"/>
    </a:folHlink>
  </a:clrScheme>
</a:themeOverride>
</file>

<file path=ppt/theme/themeOverride2.xml><?xml version="1.0" encoding="utf-8"?>
<a:themeOverride xmlns:a="http://schemas.openxmlformats.org/drawingml/2006/main">
  <a:clrScheme name="Green">
    <a:dk1>
      <a:sysClr val="windowText" lastClr="000000"/>
    </a:dk1>
    <a:lt1>
      <a:sysClr val="window" lastClr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C0CF3A"/>
    </a:accent3>
    <a:accent4>
      <a:srgbClr val="029676"/>
    </a:accent4>
    <a:accent5>
      <a:srgbClr val="4AB5C4"/>
    </a:accent5>
    <a:accent6>
      <a:srgbClr val="0989B1"/>
    </a:accent6>
    <a:hlink>
      <a:srgbClr val="6B9F25"/>
    </a:hlink>
    <a:folHlink>
      <a:srgbClr val="BA6906"/>
    </a:folHlink>
  </a:clrScheme>
</a:themeOverride>
</file>

<file path=ppt/theme/themeOverride3.xml><?xml version="1.0" encoding="utf-8"?>
<a:themeOverride xmlns:a="http://schemas.openxmlformats.org/drawingml/2006/main">
  <a:clrScheme name="Green">
    <a:dk1>
      <a:sysClr val="windowText" lastClr="000000"/>
    </a:dk1>
    <a:lt1>
      <a:sysClr val="window" lastClr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C0CF3A"/>
    </a:accent3>
    <a:accent4>
      <a:srgbClr val="029676"/>
    </a:accent4>
    <a:accent5>
      <a:srgbClr val="4AB5C4"/>
    </a:accent5>
    <a:accent6>
      <a:srgbClr val="0989B1"/>
    </a:accent6>
    <a:hlink>
      <a:srgbClr val="6B9F25"/>
    </a:hlink>
    <a:folHlink>
      <a:srgbClr val="BA6906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C4C00F4-06E9-43E3-AD97-88A857CEFA82}">
  <ds:schemaRefs>
    <ds:schemaRef ds:uri="16c05727-aa75-4e4a-9b5f-8a80a1165891"/>
    <ds:schemaRef ds:uri="71af3243-3dd4-4a8d-8c0d-dd76da1f02a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585E981-8C91-4205-A0C3-C991F42B4C9E}">
  <ds:schemaRefs>
    <ds:schemaRef ds:uri="16c05727-aa75-4e4a-9b5f-8a80a1165891"/>
    <ds:schemaRef ds:uri="71af3243-3dd4-4a8d-8c0d-dd76da1f02a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64B270AB-C138-415C-897E-3C24487DECF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{8B7E5F24-FA1F-4E1E-B186-D50F3DD6005B}tf55705232_win32</Template>
  <Application>Microsoft Office PowerPoint</Application>
  <PresentationFormat>Widescreen</PresentationFormat>
  <Slides>25</Slides>
  <Notes>14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SlateVTI</vt:lpstr>
      <vt:lpstr>Medientechnik</vt:lpstr>
      <vt:lpstr>Was ist Ton? </vt:lpstr>
      <vt:lpstr>Dezibel (dB)</vt:lpstr>
      <vt:lpstr>dB SPL </vt:lpstr>
      <vt:lpstr>dBFS </vt:lpstr>
      <vt:lpstr>Kabel  </vt:lpstr>
      <vt:lpstr>Balanced vs. Unbalanced</vt:lpstr>
      <vt:lpstr>Klinke </vt:lpstr>
      <vt:lpstr>XLR </vt:lpstr>
      <vt:lpstr>Einschub: Kombibuchsen </vt:lpstr>
      <vt:lpstr>Cinch (RCA) </vt:lpstr>
      <vt:lpstr>speakON </vt:lpstr>
      <vt:lpstr>DI-Box </vt:lpstr>
      <vt:lpstr>Mikrofone </vt:lpstr>
      <vt:lpstr>Dynamische Mikrofone (mit Tauchspule)  </vt:lpstr>
      <vt:lpstr>Kondensatormikrofone </vt:lpstr>
      <vt:lpstr>Phantomspeisung </vt:lpstr>
      <vt:lpstr>Tonpult  </vt:lpstr>
      <vt:lpstr>Fader Colors</vt:lpstr>
      <vt:lpstr>Medientechnik</vt:lpstr>
      <vt:lpstr>Starkstrom </vt:lpstr>
      <vt:lpstr>PARs, Fresnellinsen und Fluter</vt:lpstr>
      <vt:lpstr>Verfolger </vt:lpstr>
      <vt:lpstr>LEDs und Moving-Heads</vt:lpstr>
      <vt:lpstr>Lichtpositionen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Medientechnik</dc:title>
  <dc:creator>Sebastian Thomas</dc:creator>
  <cp:revision>1</cp:revision>
  <dcterms:created xsi:type="dcterms:W3CDTF">2022-03-11T19:41:59Z</dcterms:created>
  <dcterms:modified xsi:type="dcterms:W3CDTF">2024-09-15T13:17:48Z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