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10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7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ata9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01" r:id="rId3"/>
    <p:sldId id="302" r:id="rId4"/>
    <p:sldId id="287" r:id="rId5"/>
    <p:sldId id="303" r:id="rId6"/>
    <p:sldId id="281" r:id="rId7"/>
    <p:sldId id="300" r:id="rId8"/>
    <p:sldId id="299" r:id="rId9"/>
    <p:sldId id="283" r:id="rId10"/>
    <p:sldId id="285" r:id="rId11"/>
    <p:sldId id="305" r:id="rId12"/>
    <p:sldId id="306" r:id="rId13"/>
    <p:sldId id="284" r:id="rId14"/>
    <p:sldId id="294" r:id="rId15"/>
    <p:sldId id="295" r:id="rId16"/>
    <p:sldId id="296" r:id="rId17"/>
    <p:sldId id="304" r:id="rId18"/>
    <p:sldId id="289" r:id="rId19"/>
    <p:sldId id="288" r:id="rId20"/>
    <p:sldId id="286" r:id="rId21"/>
    <p:sldId id="276" r:id="rId22"/>
    <p:sldId id="291" r:id="rId23"/>
    <p:sldId id="293" r:id="rId24"/>
    <p:sldId id="292" r:id="rId25"/>
    <p:sldId id="290" r:id="rId26"/>
    <p:sldId id="278" r:id="rId27"/>
    <p:sldId id="277" r:id="rId28"/>
    <p:sldId id="297" r:id="rId29"/>
    <p:sldId id="275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5BA794-5E1C-4F25-81B2-9E84A6094652}">
          <p14:sldIdLst>
            <p14:sldId id="256"/>
          </p14:sldIdLst>
        </p14:section>
        <p14:section name="Introduction" id="{30A1D9E8-4033-4EA9-9905-A5DEFDCDDAAD}">
          <p14:sldIdLst>
            <p14:sldId id="301"/>
            <p14:sldId id="302"/>
            <p14:sldId id="287"/>
            <p14:sldId id="303"/>
            <p14:sldId id="281"/>
            <p14:sldId id="300"/>
            <p14:sldId id="299"/>
            <p14:sldId id="283"/>
          </p14:sldIdLst>
        </p14:section>
        <p14:section name="Implementation" id="{C4212C1A-4C2A-4D2D-A1CD-AA4D8259667C}">
          <p14:sldIdLst>
            <p14:sldId id="285"/>
            <p14:sldId id="305"/>
            <p14:sldId id="306"/>
            <p14:sldId id="284"/>
            <p14:sldId id="294"/>
            <p14:sldId id="295"/>
            <p14:sldId id="296"/>
            <p14:sldId id="304"/>
            <p14:sldId id="289"/>
            <p14:sldId id="288"/>
          </p14:sldIdLst>
        </p14:section>
        <p14:section name="Results &amp; Discussion" id="{81DAA247-681C-4040-88B7-ED7C49974B45}">
          <p14:sldIdLst>
            <p14:sldId id="286"/>
            <p14:sldId id="276"/>
            <p14:sldId id="291"/>
            <p14:sldId id="293"/>
            <p14:sldId id="292"/>
            <p14:sldId id="290"/>
            <p14:sldId id="278"/>
          </p14:sldIdLst>
        </p14:section>
        <p14:section name="Discussion/Conclusion" id="{A0AABBA4-2F96-43F3-927A-FE4AF82B38D8}">
          <p14:sldIdLst>
            <p14:sldId id="277"/>
            <p14:sldId id="297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6E0188-4DF0-C991-61EE-0E6D4C0AB98D}" name="Thomas  Sebastian" initials="TS" userId="S::tsebastian@ethz.ch::217eadb5-2adf-4a5a-a976-d7bcfe1783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9BB461-4137-2244-A246-241AD7487826}" v="1099" dt="2026-06-16T07:35:52.5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 autoAdjust="0"/>
    <p:restoredTop sz="80137"/>
  </p:normalViewPr>
  <p:slideViewPr>
    <p:cSldViewPr snapToGrid="0" showGuides="1">
      <p:cViewPr varScale="1">
        <p:scale>
          <a:sx n="100" d="100"/>
          <a:sy n="100" d="100"/>
        </p:scale>
        <p:origin x="171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n Thomas" userId="3426021d99c2369b" providerId="LiveId" clId="{E55BA27E-3097-58A3-97BE-47108C455135}"/>
    <pc:docChg chg="undo redo custSel addSld delSld modSld sldOrd modMainMaster modSection">
      <pc:chgData name="Sebastian Thomas" userId="3426021d99c2369b" providerId="LiveId" clId="{E55BA27E-3097-58A3-97BE-47108C455135}" dt="2026-06-16T07:35:52.558" v="2789" actId="20577"/>
      <pc:docMkLst>
        <pc:docMk/>
      </pc:docMkLst>
      <pc:sldChg chg="modTransition">
        <pc:chgData name="Sebastian Thomas" userId="3426021d99c2369b" providerId="LiveId" clId="{E55BA27E-3097-58A3-97BE-47108C455135}" dt="2026-06-10T11:13:28.472" v="46"/>
        <pc:sldMkLst>
          <pc:docMk/>
          <pc:sldMk cId="3536168811" sldId="256"/>
        </pc:sldMkLst>
      </pc:sldChg>
      <pc:sldChg chg="modSp mod modTransition modNotesTx">
        <pc:chgData name="Sebastian Thomas" userId="3426021d99c2369b" providerId="LiveId" clId="{E55BA27E-3097-58A3-97BE-47108C455135}" dt="2026-06-13T17:25:32.385" v="2658" actId="12"/>
        <pc:sldMkLst>
          <pc:docMk/>
          <pc:sldMk cId="1284261725" sldId="275"/>
        </pc:sldMkLst>
        <pc:spChg chg="mod">
          <ac:chgData name="Sebastian Thomas" userId="3426021d99c2369b" providerId="LiveId" clId="{E55BA27E-3097-58A3-97BE-47108C455135}" dt="2026-06-12T09:46:06.285" v="1612" actId="20577"/>
          <ac:spMkLst>
            <pc:docMk/>
            <pc:sldMk cId="1284261725" sldId="275"/>
            <ac:spMk id="3" creationId="{A2A71FBB-3009-40AD-979B-DB4E5F59289E}"/>
          </ac:spMkLst>
        </pc:spChg>
      </pc:sldChg>
      <pc:sldChg chg="addSp delSp modSp mod modTransition modClrScheme chgLayout modNotesTx">
        <pc:chgData name="Sebastian Thomas" userId="3426021d99c2369b" providerId="LiveId" clId="{E55BA27E-3097-58A3-97BE-47108C455135}" dt="2026-06-13T17:26:46.165" v="2676" actId="1076"/>
        <pc:sldMkLst>
          <pc:docMk/>
          <pc:sldMk cId="965192427" sldId="276"/>
        </pc:sldMkLst>
        <pc:spChg chg="mod ord">
          <ac:chgData name="Sebastian Thomas" userId="3426021d99c2369b" providerId="LiveId" clId="{E55BA27E-3097-58A3-97BE-47108C455135}" dt="2026-06-10T12:02:00.767" v="79" actId="26606"/>
          <ac:spMkLst>
            <pc:docMk/>
            <pc:sldMk cId="965192427" sldId="276"/>
            <ac:spMk id="4" creationId="{BD4DEBD2-2083-D753-4B55-86E694B60DEB}"/>
          </ac:spMkLst>
        </pc:spChg>
        <pc:spChg chg="mod ord">
          <ac:chgData name="Sebastian Thomas" userId="3426021d99c2369b" providerId="LiveId" clId="{E55BA27E-3097-58A3-97BE-47108C455135}" dt="2026-06-10T12:02:00.767" v="79" actId="26606"/>
          <ac:spMkLst>
            <pc:docMk/>
            <pc:sldMk cId="965192427" sldId="276"/>
            <ac:spMk id="5" creationId="{4329D469-9E71-EB78-C50A-5006B25A8373}"/>
          </ac:spMkLst>
        </pc:spChg>
        <pc:spChg chg="mod ord">
          <ac:chgData name="Sebastian Thomas" userId="3426021d99c2369b" providerId="LiveId" clId="{E55BA27E-3097-58A3-97BE-47108C455135}" dt="2026-06-10T12:02:00.767" v="79" actId="26606"/>
          <ac:spMkLst>
            <pc:docMk/>
            <pc:sldMk cId="965192427" sldId="276"/>
            <ac:spMk id="6" creationId="{53D22E68-63AD-ADF6-097F-AB54B163B50E}"/>
          </ac:spMkLst>
        </pc:spChg>
        <pc:spChg chg="mod ord">
          <ac:chgData name="Sebastian Thomas" userId="3426021d99c2369b" providerId="LiveId" clId="{E55BA27E-3097-58A3-97BE-47108C455135}" dt="2026-06-10T12:02:00.767" v="79" actId="26606"/>
          <ac:spMkLst>
            <pc:docMk/>
            <pc:sldMk cId="965192427" sldId="276"/>
            <ac:spMk id="14" creationId="{8904C2D9-9B42-17A4-0774-103BCE61C86F}"/>
          </ac:spMkLst>
        </pc:spChg>
        <pc:picChg chg="add mod">
          <ac:chgData name="Sebastian Thomas" userId="3426021d99c2369b" providerId="LiveId" clId="{E55BA27E-3097-58A3-97BE-47108C455135}" dt="2026-06-13T17:26:46.165" v="2676" actId="1076"/>
          <ac:picMkLst>
            <pc:docMk/>
            <pc:sldMk cId="965192427" sldId="276"/>
            <ac:picMk id="10" creationId="{6EDF9A82-0740-8C5B-5C57-297498AFC7C2}"/>
          </ac:picMkLst>
        </pc:picChg>
      </pc:sldChg>
      <pc:sldChg chg="addSp delSp modSp mod modTransition modClrScheme chgLayout modNotesTx">
        <pc:chgData name="Sebastian Thomas" userId="3426021d99c2369b" providerId="LiveId" clId="{E55BA27E-3097-58A3-97BE-47108C455135}" dt="2026-06-13T17:24:05.298" v="2656" actId="20577"/>
        <pc:sldMkLst>
          <pc:docMk/>
          <pc:sldMk cId="304107390" sldId="277"/>
        </pc:sldMkLst>
        <pc:spChg chg="mod">
          <ac:chgData name="Sebastian Thomas" userId="3426021d99c2369b" providerId="LiveId" clId="{E55BA27E-3097-58A3-97BE-47108C455135}" dt="2026-06-13T17:10:55.556" v="2534" actId="26606"/>
          <ac:spMkLst>
            <pc:docMk/>
            <pc:sldMk cId="304107390" sldId="277"/>
            <ac:spMk id="2" creationId="{06E39E0B-5DBD-89D5-8536-FADFD71A115A}"/>
          </ac:spMkLst>
        </pc:spChg>
        <pc:spChg chg="mod">
          <ac:chgData name="Sebastian Thomas" userId="3426021d99c2369b" providerId="LiveId" clId="{E55BA27E-3097-58A3-97BE-47108C455135}" dt="2026-06-13T17:10:55.556" v="2534" actId="26606"/>
          <ac:spMkLst>
            <pc:docMk/>
            <pc:sldMk cId="304107390" sldId="277"/>
            <ac:spMk id="4" creationId="{F18E2901-C027-76A5-2D97-FC49D77591FD}"/>
          </ac:spMkLst>
        </pc:spChg>
        <pc:spChg chg="mod">
          <ac:chgData name="Sebastian Thomas" userId="3426021d99c2369b" providerId="LiveId" clId="{E55BA27E-3097-58A3-97BE-47108C455135}" dt="2026-06-13T17:10:55.556" v="2534" actId="26606"/>
          <ac:spMkLst>
            <pc:docMk/>
            <pc:sldMk cId="304107390" sldId="277"/>
            <ac:spMk id="5" creationId="{1D60D688-41CA-3517-0DF9-15CE2E4D40F8}"/>
          </ac:spMkLst>
        </pc:spChg>
        <pc:spChg chg="mod">
          <ac:chgData name="Sebastian Thomas" userId="3426021d99c2369b" providerId="LiveId" clId="{E55BA27E-3097-58A3-97BE-47108C455135}" dt="2026-06-13T17:10:55.556" v="2534" actId="26606"/>
          <ac:spMkLst>
            <pc:docMk/>
            <pc:sldMk cId="304107390" sldId="277"/>
            <ac:spMk id="6" creationId="{3B4A86CD-6D10-96C1-40E2-F2C529D3E481}"/>
          </ac:spMkLst>
        </pc:spChg>
        <pc:graphicFrameChg chg="add mod modGraphic">
          <ac:chgData name="Sebastian Thomas" userId="3426021d99c2369b" providerId="LiveId" clId="{E55BA27E-3097-58A3-97BE-47108C455135}" dt="2026-06-13T17:24:05.298" v="2656" actId="20577"/>
          <ac:graphicFrameMkLst>
            <pc:docMk/>
            <pc:sldMk cId="304107390" sldId="277"/>
            <ac:graphicFrameMk id="13" creationId="{5014E55D-19B3-5D16-F049-36F055B6F6A3}"/>
          </ac:graphicFrameMkLst>
        </pc:graphicFrameChg>
      </pc:sldChg>
      <pc:sldChg chg="modSp add del mod ord modTransition chgLayout">
        <pc:chgData name="Sebastian Thomas" userId="3426021d99c2369b" providerId="LiveId" clId="{E55BA27E-3097-58A3-97BE-47108C455135}" dt="2026-06-16T07:35:52.558" v="2789" actId="20577"/>
        <pc:sldMkLst>
          <pc:docMk/>
          <pc:sldMk cId="2201065098" sldId="278"/>
        </pc:sldMkLst>
        <pc:spChg chg="mod ord">
          <ac:chgData name="Sebastian Thomas" userId="3426021d99c2369b" providerId="LiveId" clId="{E55BA27E-3097-58A3-97BE-47108C455135}" dt="2026-06-11T11:23:20.522" v="635" actId="700"/>
          <ac:spMkLst>
            <pc:docMk/>
            <pc:sldMk cId="2201065098" sldId="278"/>
            <ac:spMk id="2" creationId="{5025E198-CA42-D951-6B06-493F8DEB70BE}"/>
          </ac:spMkLst>
        </pc:spChg>
        <pc:spChg chg="mod ord">
          <ac:chgData name="Sebastian Thomas" userId="3426021d99c2369b" providerId="LiveId" clId="{E55BA27E-3097-58A3-97BE-47108C455135}" dt="2026-06-11T11:23:20.522" v="635" actId="700"/>
          <ac:spMkLst>
            <pc:docMk/>
            <pc:sldMk cId="2201065098" sldId="278"/>
            <ac:spMk id="4" creationId="{0839929E-E94D-0316-66EB-B18CC82BBFDE}"/>
          </ac:spMkLst>
        </pc:spChg>
        <pc:spChg chg="mod ord">
          <ac:chgData name="Sebastian Thomas" userId="3426021d99c2369b" providerId="LiveId" clId="{E55BA27E-3097-58A3-97BE-47108C455135}" dt="2026-06-11T11:23:20.522" v="635" actId="700"/>
          <ac:spMkLst>
            <pc:docMk/>
            <pc:sldMk cId="2201065098" sldId="278"/>
            <ac:spMk id="5" creationId="{086988DF-C770-E9D5-B0D1-429F9DB91E32}"/>
          </ac:spMkLst>
        </pc:spChg>
        <pc:spChg chg="mod ord">
          <ac:chgData name="Sebastian Thomas" userId="3426021d99c2369b" providerId="LiveId" clId="{E55BA27E-3097-58A3-97BE-47108C455135}" dt="2026-06-11T11:23:20.522" v="635" actId="700"/>
          <ac:spMkLst>
            <pc:docMk/>
            <pc:sldMk cId="2201065098" sldId="278"/>
            <ac:spMk id="6" creationId="{C8885A17-3F7B-178D-7627-507C7624497E}"/>
          </ac:spMkLst>
        </pc:spChg>
        <pc:spChg chg="mod ord">
          <ac:chgData name="Sebastian Thomas" userId="3426021d99c2369b" providerId="LiveId" clId="{E55BA27E-3097-58A3-97BE-47108C455135}" dt="2026-06-16T07:35:52.558" v="2789" actId="20577"/>
          <ac:spMkLst>
            <pc:docMk/>
            <pc:sldMk cId="2201065098" sldId="278"/>
            <ac:spMk id="17" creationId="{24BAD026-E2D2-BE22-4B83-44E331256CBB}"/>
          </ac:spMkLst>
        </pc:spChg>
      </pc:sldChg>
      <pc:sldChg chg="modSp mod modTransition modClrScheme chgLayout modNotesTx">
        <pc:chgData name="Sebastian Thomas" userId="3426021d99c2369b" providerId="LiveId" clId="{E55BA27E-3097-58A3-97BE-47108C455135}" dt="2026-06-12T11:17:50.552" v="1801" actId="20577"/>
        <pc:sldMkLst>
          <pc:docMk/>
          <pc:sldMk cId="2701441800" sldId="281"/>
        </pc:sldMkLst>
        <pc:spChg chg="mod">
          <ac:chgData name="Sebastian Thomas" userId="3426021d99c2369b" providerId="LiveId" clId="{E55BA27E-3097-58A3-97BE-47108C455135}" dt="2026-06-11T11:57:20.442" v="1121" actId="26606"/>
          <ac:spMkLst>
            <pc:docMk/>
            <pc:sldMk cId="2701441800" sldId="281"/>
            <ac:spMk id="2" creationId="{9948E9C1-27C2-795A-7488-3C3EEC2FD285}"/>
          </ac:spMkLst>
        </pc:spChg>
        <pc:spChg chg="mod">
          <ac:chgData name="Sebastian Thomas" userId="3426021d99c2369b" providerId="LiveId" clId="{E55BA27E-3097-58A3-97BE-47108C455135}" dt="2026-06-11T11:57:20.442" v="1121" actId="26606"/>
          <ac:spMkLst>
            <pc:docMk/>
            <pc:sldMk cId="2701441800" sldId="281"/>
            <ac:spMk id="4" creationId="{035023B3-699E-50FC-F8A2-8620CF81CC21}"/>
          </ac:spMkLst>
        </pc:spChg>
        <pc:spChg chg="mod">
          <ac:chgData name="Sebastian Thomas" userId="3426021d99c2369b" providerId="LiveId" clId="{E55BA27E-3097-58A3-97BE-47108C455135}" dt="2026-06-11T11:57:20.442" v="1121" actId="26606"/>
          <ac:spMkLst>
            <pc:docMk/>
            <pc:sldMk cId="2701441800" sldId="281"/>
            <ac:spMk id="5" creationId="{31DD6EDE-63EE-B7DC-E949-95DD4DF9495E}"/>
          </ac:spMkLst>
        </pc:spChg>
        <pc:spChg chg="mod">
          <ac:chgData name="Sebastian Thomas" userId="3426021d99c2369b" providerId="LiveId" clId="{E55BA27E-3097-58A3-97BE-47108C455135}" dt="2026-06-11T11:57:20.442" v="1121" actId="26606"/>
          <ac:spMkLst>
            <pc:docMk/>
            <pc:sldMk cId="2701441800" sldId="281"/>
            <ac:spMk id="6" creationId="{FD61071B-BA84-DE58-9E47-7E52C9C87B2A}"/>
          </ac:spMkLst>
        </pc:spChg>
        <pc:graphicFrameChg chg="mod ord modGraphic">
          <ac:chgData name="Sebastian Thomas" userId="3426021d99c2369b" providerId="LiveId" clId="{E55BA27E-3097-58A3-97BE-47108C455135}" dt="2026-06-11T11:59:20.133" v="1127"/>
          <ac:graphicFrameMkLst>
            <pc:docMk/>
            <pc:sldMk cId="2701441800" sldId="281"/>
            <ac:graphicFrameMk id="11" creationId="{E3988939-4AC1-78C4-1E0D-33648B223261}"/>
          </ac:graphicFrameMkLst>
        </pc:graphicFrameChg>
      </pc:sldChg>
      <pc:sldChg chg="addSp delSp modSp mod modTransition">
        <pc:chgData name="Sebastian Thomas" userId="3426021d99c2369b" providerId="LiveId" clId="{E55BA27E-3097-58A3-97BE-47108C455135}" dt="2026-06-11T12:15:44.519" v="1343" actId="207"/>
        <pc:sldMkLst>
          <pc:docMk/>
          <pc:sldMk cId="1288421295" sldId="283"/>
        </pc:sldMkLst>
        <pc:spChg chg="mod">
          <ac:chgData name="Sebastian Thomas" userId="3426021d99c2369b" providerId="LiveId" clId="{E55BA27E-3097-58A3-97BE-47108C455135}" dt="2026-06-11T11:26:07.777" v="830" actId="5793"/>
          <ac:spMkLst>
            <pc:docMk/>
            <pc:sldMk cId="1288421295" sldId="283"/>
            <ac:spMk id="2" creationId="{3C0595D1-AC2A-C64A-5DD6-B1EC14A4C8E2}"/>
          </ac:spMkLst>
        </pc:spChg>
        <pc:spChg chg="add mod">
          <ac:chgData name="Sebastian Thomas" userId="3426021d99c2369b" providerId="LiveId" clId="{E55BA27E-3097-58A3-97BE-47108C455135}" dt="2026-06-11T11:28:55.174" v="862" actId="164"/>
          <ac:spMkLst>
            <pc:docMk/>
            <pc:sldMk cId="1288421295" sldId="283"/>
            <ac:spMk id="9" creationId="{8045B3BB-2515-EE00-6474-059E9BE72B30}"/>
          </ac:spMkLst>
        </pc:spChg>
        <pc:spChg chg="add mod">
          <ac:chgData name="Sebastian Thomas" userId="3426021d99c2369b" providerId="LiveId" clId="{E55BA27E-3097-58A3-97BE-47108C455135}" dt="2026-06-11T12:15:44.519" v="1343" actId="207"/>
          <ac:spMkLst>
            <pc:docMk/>
            <pc:sldMk cId="1288421295" sldId="283"/>
            <ac:spMk id="10" creationId="{E7A5F2CA-6FB5-D70C-AF94-8C49E95DECD5}"/>
          </ac:spMkLst>
        </pc:spChg>
        <pc:spChg chg="add mod">
          <ac:chgData name="Sebastian Thomas" userId="3426021d99c2369b" providerId="LiveId" clId="{E55BA27E-3097-58A3-97BE-47108C455135}" dt="2026-06-11T12:15:44.519" v="1343" actId="207"/>
          <ac:spMkLst>
            <pc:docMk/>
            <pc:sldMk cId="1288421295" sldId="283"/>
            <ac:spMk id="15" creationId="{DE8E9378-25DA-BDC1-EE44-D3B7AF3238A3}"/>
          </ac:spMkLst>
        </pc:spChg>
        <pc:spChg chg="mod">
          <ac:chgData name="Sebastian Thomas" userId="3426021d99c2369b" providerId="LiveId" clId="{E55BA27E-3097-58A3-97BE-47108C455135}" dt="2026-06-11T11:34:48.958" v="933"/>
          <ac:spMkLst>
            <pc:docMk/>
            <pc:sldMk cId="1288421295" sldId="283"/>
            <ac:spMk id="18" creationId="{58F4EC4C-454E-5C4E-0DB5-49DC114D4097}"/>
          </ac:spMkLst>
        </pc:spChg>
        <pc:grpChg chg="add mod">
          <ac:chgData name="Sebastian Thomas" userId="3426021d99c2369b" providerId="LiveId" clId="{E55BA27E-3097-58A3-97BE-47108C455135}" dt="2026-06-11T11:33:34.328" v="922" actId="1076"/>
          <ac:grpSpMkLst>
            <pc:docMk/>
            <pc:sldMk cId="1288421295" sldId="283"/>
            <ac:grpSpMk id="11" creationId="{5DD0EC81-8D54-E854-DC5A-869A482B1BEE}"/>
          </ac:grpSpMkLst>
        </pc:grpChg>
        <pc:grpChg chg="add mod">
          <ac:chgData name="Sebastian Thomas" userId="3426021d99c2369b" providerId="LiveId" clId="{E55BA27E-3097-58A3-97BE-47108C455135}" dt="2026-06-11T11:34:48.958" v="933"/>
          <ac:grpSpMkLst>
            <pc:docMk/>
            <pc:sldMk cId="1288421295" sldId="283"/>
            <ac:grpSpMk id="16" creationId="{74BFD23A-B592-EC14-84C8-4152152B7418}"/>
          </ac:grpSpMkLst>
        </pc:grpChg>
        <pc:picChg chg="add mod">
          <ac:chgData name="Sebastian Thomas" userId="3426021d99c2369b" providerId="LiveId" clId="{E55BA27E-3097-58A3-97BE-47108C455135}" dt="2026-06-11T11:28:55.174" v="862" actId="164"/>
          <ac:picMkLst>
            <pc:docMk/>
            <pc:sldMk cId="1288421295" sldId="283"/>
            <ac:picMk id="7" creationId="{200B0060-EE2C-7A82-7349-A5A99852E7FA}"/>
          </ac:picMkLst>
        </pc:picChg>
        <pc:picChg chg="mod">
          <ac:chgData name="Sebastian Thomas" userId="3426021d99c2369b" providerId="LiveId" clId="{E55BA27E-3097-58A3-97BE-47108C455135}" dt="2026-06-11T11:34:48.958" v="933"/>
          <ac:picMkLst>
            <pc:docMk/>
            <pc:sldMk cId="1288421295" sldId="283"/>
            <ac:picMk id="17" creationId="{5AF94125-1A4F-0461-A3E6-57D055CE3749}"/>
          </ac:picMkLst>
        </pc:picChg>
      </pc:sldChg>
      <pc:sldChg chg="modSp mod modTransition">
        <pc:chgData name="Sebastian Thomas" userId="3426021d99c2369b" providerId="LiveId" clId="{E55BA27E-3097-58A3-97BE-47108C455135}" dt="2026-06-13T16:37:03.641" v="2359" actId="20577"/>
        <pc:sldMkLst>
          <pc:docMk/>
          <pc:sldMk cId="100346713" sldId="284"/>
        </pc:sldMkLst>
        <pc:spChg chg="mod">
          <ac:chgData name="Sebastian Thomas" userId="3426021d99c2369b" providerId="LiveId" clId="{E55BA27E-3097-58A3-97BE-47108C455135}" dt="2026-06-13T16:37:03.641" v="2359" actId="20577"/>
          <ac:spMkLst>
            <pc:docMk/>
            <pc:sldMk cId="100346713" sldId="284"/>
            <ac:spMk id="15" creationId="{F1D29625-C120-F81E-1610-424445761ED1}"/>
          </ac:spMkLst>
        </pc:spChg>
      </pc:sldChg>
      <pc:sldChg chg="modTransition">
        <pc:chgData name="Sebastian Thomas" userId="3426021d99c2369b" providerId="LiveId" clId="{E55BA27E-3097-58A3-97BE-47108C455135}" dt="2026-06-10T11:13:28.472" v="46"/>
        <pc:sldMkLst>
          <pc:docMk/>
          <pc:sldMk cId="2809117349" sldId="285"/>
        </pc:sldMkLst>
      </pc:sldChg>
      <pc:sldChg chg="modSp mod modTransition">
        <pc:chgData name="Sebastian Thomas" userId="3426021d99c2369b" providerId="LiveId" clId="{E55BA27E-3097-58A3-97BE-47108C455135}" dt="2026-06-10T14:07:03.731" v="536" actId="20577"/>
        <pc:sldMkLst>
          <pc:docMk/>
          <pc:sldMk cId="3356561723" sldId="286"/>
        </pc:sldMkLst>
        <pc:spChg chg="mod">
          <ac:chgData name="Sebastian Thomas" userId="3426021d99c2369b" providerId="LiveId" clId="{E55BA27E-3097-58A3-97BE-47108C455135}" dt="2026-06-10T14:07:03.731" v="536" actId="20577"/>
          <ac:spMkLst>
            <pc:docMk/>
            <pc:sldMk cId="3356561723" sldId="286"/>
            <ac:spMk id="7" creationId="{4D05D78C-1CAA-D6DC-1255-3CBC9F3DBF47}"/>
          </ac:spMkLst>
        </pc:spChg>
      </pc:sldChg>
      <pc:sldChg chg="addSp delSp modSp mod modTransition modNotesTx">
        <pc:chgData name="Sebastian Thomas" userId="3426021d99c2369b" providerId="LiveId" clId="{E55BA27E-3097-58A3-97BE-47108C455135}" dt="2026-06-13T17:29:12.854" v="2714" actId="1076"/>
        <pc:sldMkLst>
          <pc:docMk/>
          <pc:sldMk cId="1954306698" sldId="287"/>
        </pc:sldMkLst>
        <pc:spChg chg="mod">
          <ac:chgData name="Sebastian Thomas" userId="3426021d99c2369b" providerId="LiveId" clId="{E55BA27E-3097-58A3-97BE-47108C455135}" dt="2026-06-13T17:28:39.457" v="2702" actId="1076"/>
          <ac:spMkLst>
            <pc:docMk/>
            <pc:sldMk cId="1954306698" sldId="287"/>
            <ac:spMk id="2" creationId="{8C694193-8335-6175-6488-0DC7D935449B}"/>
          </ac:spMkLst>
        </pc:spChg>
        <pc:spChg chg="mod">
          <ac:chgData name="Sebastian Thomas" userId="3426021d99c2369b" providerId="LiveId" clId="{E55BA27E-3097-58A3-97BE-47108C455135}" dt="2026-06-11T12:15:13.789" v="1339"/>
          <ac:spMkLst>
            <pc:docMk/>
            <pc:sldMk cId="1954306698" sldId="287"/>
            <ac:spMk id="9" creationId="{004884BF-76CF-927B-3A72-B2FA8CE96497}"/>
          </ac:spMkLst>
        </pc:spChg>
        <pc:spChg chg="add mod">
          <ac:chgData name="Sebastian Thomas" userId="3426021d99c2369b" providerId="LiveId" clId="{E55BA27E-3097-58A3-97BE-47108C455135}" dt="2026-06-11T12:15:35.200" v="1341" actId="207"/>
          <ac:spMkLst>
            <pc:docMk/>
            <pc:sldMk cId="1954306698" sldId="287"/>
            <ac:spMk id="15" creationId="{49C22FF8-7F37-5420-256B-B54D8D9A020B}"/>
          </ac:spMkLst>
        </pc:spChg>
        <pc:grpChg chg="add mod">
          <ac:chgData name="Sebastian Thomas" userId="3426021d99c2369b" providerId="LiveId" clId="{E55BA27E-3097-58A3-97BE-47108C455135}" dt="2026-06-13T17:29:12.854" v="2714" actId="1076"/>
          <ac:grpSpMkLst>
            <pc:docMk/>
            <pc:sldMk cId="1954306698" sldId="287"/>
            <ac:grpSpMk id="7" creationId="{A1992219-7E48-E66E-6B99-A6BC31D1CACD}"/>
          </ac:grpSpMkLst>
        </pc:grpChg>
        <pc:graphicFrameChg chg="mod">
          <ac:chgData name="Sebastian Thomas" userId="3426021d99c2369b" providerId="LiveId" clId="{E55BA27E-3097-58A3-97BE-47108C455135}" dt="2026-06-13T17:28:59.472" v="2710" actId="14100"/>
          <ac:graphicFrameMkLst>
            <pc:docMk/>
            <pc:sldMk cId="1954306698" sldId="287"/>
            <ac:graphicFrameMk id="13" creationId="{639EDE7B-5F2C-A84D-F211-B79D9D36EE99}"/>
          </ac:graphicFrameMkLst>
        </pc:graphicFrameChg>
        <pc:picChg chg="mod">
          <ac:chgData name="Sebastian Thomas" userId="3426021d99c2369b" providerId="LiveId" clId="{E55BA27E-3097-58A3-97BE-47108C455135}" dt="2026-06-11T12:15:13.789" v="1339"/>
          <ac:picMkLst>
            <pc:docMk/>
            <pc:sldMk cId="1954306698" sldId="287"/>
            <ac:picMk id="8" creationId="{EDB0A2D5-B0A3-0888-D1BE-A5DE946F1455}"/>
          </ac:picMkLst>
        </pc:picChg>
      </pc:sldChg>
      <pc:sldChg chg="addSp modSp mod modTransition modAnim modNotesTx">
        <pc:chgData name="Sebastian Thomas" userId="3426021d99c2369b" providerId="LiveId" clId="{E55BA27E-3097-58A3-97BE-47108C455135}" dt="2026-06-16T07:29:58.114" v="2783" actId="20577"/>
        <pc:sldMkLst>
          <pc:docMk/>
          <pc:sldMk cId="1590933356" sldId="288"/>
        </pc:sldMkLst>
        <pc:spChg chg="mod">
          <ac:chgData name="Sebastian Thomas" userId="3426021d99c2369b" providerId="LiveId" clId="{E55BA27E-3097-58A3-97BE-47108C455135}" dt="2026-06-10T13:52:12.273" v="233" actId="20577"/>
          <ac:spMkLst>
            <pc:docMk/>
            <pc:sldMk cId="1590933356" sldId="288"/>
            <ac:spMk id="3" creationId="{82671027-799E-E252-4315-BAB4EF0F4323}"/>
          </ac:spMkLst>
        </pc:spChg>
        <pc:graphicFrameChg chg="add mod modGraphic">
          <ac:chgData name="Sebastian Thomas" userId="3426021d99c2369b" providerId="LiveId" clId="{E55BA27E-3097-58A3-97BE-47108C455135}" dt="2026-06-13T17:27:34.274" v="2692" actId="1076"/>
          <ac:graphicFrameMkLst>
            <pc:docMk/>
            <pc:sldMk cId="1590933356" sldId="288"/>
            <ac:graphicFrameMk id="7" creationId="{912B83D7-F423-FB23-A51A-D3C2D3C24C89}"/>
          </ac:graphicFrameMkLst>
        </pc:graphicFrameChg>
      </pc:sldChg>
      <pc:sldChg chg="addSp delSp modSp mod modTransition modClrScheme delAnim modAnim chgLayout">
        <pc:chgData name="Sebastian Thomas" userId="3426021d99c2369b" providerId="LiveId" clId="{E55BA27E-3097-58A3-97BE-47108C455135}" dt="2026-06-10T11:15:24.403" v="50" actId="1076"/>
        <pc:sldMkLst>
          <pc:docMk/>
          <pc:sldMk cId="1143940247" sldId="289"/>
        </pc:sldMkLst>
        <pc:spChg chg="mod">
          <ac:chgData name="Sebastian Thomas" userId="3426021d99c2369b" providerId="LiveId" clId="{E55BA27E-3097-58A3-97BE-47108C455135}" dt="2026-06-10T11:09:47.996" v="18" actId="26606"/>
          <ac:spMkLst>
            <pc:docMk/>
            <pc:sldMk cId="1143940247" sldId="289"/>
            <ac:spMk id="2" creationId="{BDBBFCD6-A115-8F62-9773-397EBE9850DB}"/>
          </ac:spMkLst>
        </pc:spChg>
        <pc:spChg chg="mod">
          <ac:chgData name="Sebastian Thomas" userId="3426021d99c2369b" providerId="LiveId" clId="{E55BA27E-3097-58A3-97BE-47108C455135}" dt="2026-06-10T11:09:47.996" v="18" actId="26606"/>
          <ac:spMkLst>
            <pc:docMk/>
            <pc:sldMk cId="1143940247" sldId="289"/>
            <ac:spMk id="4" creationId="{DDBC7F4C-A69D-3C9D-5FC7-8547E0045650}"/>
          </ac:spMkLst>
        </pc:spChg>
        <pc:spChg chg="mod">
          <ac:chgData name="Sebastian Thomas" userId="3426021d99c2369b" providerId="LiveId" clId="{E55BA27E-3097-58A3-97BE-47108C455135}" dt="2026-06-10T11:09:47.996" v="18" actId="26606"/>
          <ac:spMkLst>
            <pc:docMk/>
            <pc:sldMk cId="1143940247" sldId="289"/>
            <ac:spMk id="5" creationId="{EFFB8B8A-C2E5-9058-4B67-BE04A14146C5}"/>
          </ac:spMkLst>
        </pc:spChg>
        <pc:spChg chg="mod">
          <ac:chgData name="Sebastian Thomas" userId="3426021d99c2369b" providerId="LiveId" clId="{E55BA27E-3097-58A3-97BE-47108C455135}" dt="2026-06-10T11:09:47.996" v="18" actId="26606"/>
          <ac:spMkLst>
            <pc:docMk/>
            <pc:sldMk cId="1143940247" sldId="289"/>
            <ac:spMk id="6" creationId="{0A95B7CC-02A4-FB72-0130-FD577D3429B0}"/>
          </ac:spMkLst>
        </pc:spChg>
        <pc:spChg chg="add mod">
          <ac:chgData name="Sebastian Thomas" userId="3426021d99c2369b" providerId="LiveId" clId="{E55BA27E-3097-58A3-97BE-47108C455135}" dt="2026-06-10T11:15:20.868" v="49" actId="167"/>
          <ac:spMkLst>
            <pc:docMk/>
            <pc:sldMk cId="1143940247" sldId="289"/>
            <ac:spMk id="14" creationId="{59F21036-7EC0-E542-0097-0EF4ED13B7D7}"/>
          </ac:spMkLst>
        </pc:spChg>
        <pc:picChg chg="add mod ord">
          <ac:chgData name="Sebastian Thomas" userId="3426021d99c2369b" providerId="LiveId" clId="{E55BA27E-3097-58A3-97BE-47108C455135}" dt="2026-06-10T11:15:24.403" v="50" actId="1076"/>
          <ac:picMkLst>
            <pc:docMk/>
            <pc:sldMk cId="1143940247" sldId="289"/>
            <ac:picMk id="10" creationId="{FF78384F-8103-A8BE-80FE-C0DEC3F78033}"/>
          </ac:picMkLst>
        </pc:picChg>
      </pc:sldChg>
      <pc:sldChg chg="addSp delSp modSp mod ord modTransition">
        <pc:chgData name="Sebastian Thomas" userId="3426021d99c2369b" providerId="LiveId" clId="{E55BA27E-3097-58A3-97BE-47108C455135}" dt="2026-06-12T09:42:50.147" v="1610" actId="20577"/>
        <pc:sldMkLst>
          <pc:docMk/>
          <pc:sldMk cId="2802985653" sldId="290"/>
        </pc:sldMkLst>
        <pc:spChg chg="mod">
          <ac:chgData name="Sebastian Thomas" userId="3426021d99c2369b" providerId="LiveId" clId="{E55BA27E-3097-58A3-97BE-47108C455135}" dt="2026-06-12T09:42:50.147" v="1610" actId="20577"/>
          <ac:spMkLst>
            <pc:docMk/>
            <pc:sldMk cId="2802985653" sldId="290"/>
            <ac:spMk id="2" creationId="{B6E7CE0D-E0B3-9EB4-04F3-CEA5EF9F65FF}"/>
          </ac:spMkLst>
        </pc:spChg>
        <pc:spChg chg="add del mod">
          <ac:chgData name="Sebastian Thomas" userId="3426021d99c2369b" providerId="LiveId" clId="{E55BA27E-3097-58A3-97BE-47108C455135}" dt="2026-06-10T11:36:38.805" v="64" actId="20577"/>
          <ac:spMkLst>
            <pc:docMk/>
            <pc:sldMk cId="2802985653" sldId="290"/>
            <ac:spMk id="9" creationId="{BBAD8BB4-3C6A-9542-2393-69BB1165CDA0}"/>
          </ac:spMkLst>
        </pc:spChg>
        <pc:picChg chg="add mod">
          <ac:chgData name="Sebastian Thomas" userId="3426021d99c2369b" providerId="LiveId" clId="{E55BA27E-3097-58A3-97BE-47108C455135}" dt="2026-06-10T11:16:05.488" v="63" actId="1076"/>
          <ac:picMkLst>
            <pc:docMk/>
            <pc:sldMk cId="2802985653" sldId="290"/>
            <ac:picMk id="12" creationId="{BCB97CAF-451D-5E6F-77AE-A12F475DDD50}"/>
          </ac:picMkLst>
        </pc:picChg>
      </pc:sldChg>
      <pc:sldChg chg="addSp delSp modSp mod modTransition">
        <pc:chgData name="Sebastian Thomas" userId="3426021d99c2369b" providerId="LiveId" clId="{E55BA27E-3097-58A3-97BE-47108C455135}" dt="2026-06-13T17:26:36.089" v="2674" actId="1036"/>
        <pc:sldMkLst>
          <pc:docMk/>
          <pc:sldMk cId="3297740598" sldId="291"/>
        </pc:sldMkLst>
        <pc:picChg chg="add mod">
          <ac:chgData name="Sebastian Thomas" userId="3426021d99c2369b" providerId="LiveId" clId="{E55BA27E-3097-58A3-97BE-47108C455135}" dt="2026-06-13T17:26:36.089" v="2674" actId="1036"/>
          <ac:picMkLst>
            <pc:docMk/>
            <pc:sldMk cId="3297740598" sldId="291"/>
            <ac:picMk id="3" creationId="{4C3D30AD-5E87-749B-B117-DD0D90699EC6}"/>
          </ac:picMkLst>
        </pc:picChg>
      </pc:sldChg>
      <pc:sldChg chg="addSp delSp modSp mod ord modTransition">
        <pc:chgData name="Sebastian Thomas" userId="3426021d99c2369b" providerId="LiveId" clId="{E55BA27E-3097-58A3-97BE-47108C455135}" dt="2026-06-12T09:41:31.344" v="1576" actId="20578"/>
        <pc:sldMkLst>
          <pc:docMk/>
          <pc:sldMk cId="2946677037" sldId="292"/>
        </pc:sldMkLst>
        <pc:picChg chg="add mod ord">
          <ac:chgData name="Sebastian Thomas" userId="3426021d99c2369b" providerId="LiveId" clId="{E55BA27E-3097-58A3-97BE-47108C455135}" dt="2026-06-11T11:38:52.307" v="940" actId="14826"/>
          <ac:picMkLst>
            <pc:docMk/>
            <pc:sldMk cId="2946677037" sldId="292"/>
            <ac:picMk id="12" creationId="{890296B8-9727-E168-1C48-830DAB1986A6}"/>
          </ac:picMkLst>
        </pc:picChg>
      </pc:sldChg>
      <pc:sldChg chg="addSp delSp modSp mod ord modTransition modClrScheme chgLayout">
        <pc:chgData name="Sebastian Thomas" userId="3426021d99c2369b" providerId="LiveId" clId="{E55BA27E-3097-58A3-97BE-47108C455135}" dt="2026-06-11T11:51:19.076" v="1007" actId="20577"/>
        <pc:sldMkLst>
          <pc:docMk/>
          <pc:sldMk cId="233745768" sldId="293"/>
        </pc:sldMkLst>
        <pc:spChg chg="mod">
          <ac:chgData name="Sebastian Thomas" userId="3426021d99c2369b" providerId="LiveId" clId="{E55BA27E-3097-58A3-97BE-47108C455135}" dt="2026-06-11T11:47:37.816" v="949" actId="26606"/>
          <ac:spMkLst>
            <pc:docMk/>
            <pc:sldMk cId="233745768" sldId="293"/>
            <ac:spMk id="2" creationId="{D189CC4B-4253-7FE2-5D1F-943A3323672E}"/>
          </ac:spMkLst>
        </pc:spChg>
        <pc:spChg chg="mod">
          <ac:chgData name="Sebastian Thomas" userId="3426021d99c2369b" providerId="LiveId" clId="{E55BA27E-3097-58A3-97BE-47108C455135}" dt="2026-06-11T11:47:37.816" v="949" actId="26606"/>
          <ac:spMkLst>
            <pc:docMk/>
            <pc:sldMk cId="233745768" sldId="293"/>
            <ac:spMk id="4" creationId="{8CC7CE1E-81F5-DDFE-C19F-C7CB2F31A99B}"/>
          </ac:spMkLst>
        </pc:spChg>
        <pc:spChg chg="mod">
          <ac:chgData name="Sebastian Thomas" userId="3426021d99c2369b" providerId="LiveId" clId="{E55BA27E-3097-58A3-97BE-47108C455135}" dt="2026-06-11T11:47:37.816" v="949" actId="26606"/>
          <ac:spMkLst>
            <pc:docMk/>
            <pc:sldMk cId="233745768" sldId="293"/>
            <ac:spMk id="5" creationId="{56895D18-8FD3-83EC-7EA8-7BF5BCCCDA93}"/>
          </ac:spMkLst>
        </pc:spChg>
        <pc:spChg chg="mod">
          <ac:chgData name="Sebastian Thomas" userId="3426021d99c2369b" providerId="LiveId" clId="{E55BA27E-3097-58A3-97BE-47108C455135}" dt="2026-06-11T11:47:37.816" v="949" actId="26606"/>
          <ac:spMkLst>
            <pc:docMk/>
            <pc:sldMk cId="233745768" sldId="293"/>
            <ac:spMk id="6" creationId="{22722C4F-7F9F-CF45-5A1F-FD2D780B3E02}"/>
          </ac:spMkLst>
        </pc:spChg>
        <pc:spChg chg="add mod">
          <ac:chgData name="Sebastian Thomas" userId="3426021d99c2369b" providerId="LiveId" clId="{E55BA27E-3097-58A3-97BE-47108C455135}" dt="2026-06-11T11:47:37.816" v="949" actId="26606"/>
          <ac:spMkLst>
            <pc:docMk/>
            <pc:sldMk cId="233745768" sldId="293"/>
            <ac:spMk id="23" creationId="{3FE00AB5-B26A-487F-21D7-E81B7F17C9E2}"/>
          </ac:spMkLst>
        </pc:spChg>
        <pc:graphicFrameChg chg="add mod">
          <ac:chgData name="Sebastian Thomas" userId="3426021d99c2369b" providerId="LiveId" clId="{E55BA27E-3097-58A3-97BE-47108C455135}" dt="2026-06-11T11:51:19.076" v="1007" actId="20577"/>
          <ac:graphicFrameMkLst>
            <pc:docMk/>
            <pc:sldMk cId="233745768" sldId="293"/>
            <ac:graphicFrameMk id="19" creationId="{1B41ACE3-0E7D-3E13-8DFB-52605BDC8F46}"/>
          </ac:graphicFrameMkLst>
        </pc:graphicFrameChg>
      </pc:sldChg>
      <pc:sldChg chg="modSp mod modTransition">
        <pc:chgData name="Sebastian Thomas" userId="3426021d99c2369b" providerId="LiveId" clId="{E55BA27E-3097-58A3-97BE-47108C455135}" dt="2026-06-12T09:35:17.982" v="1550" actId="14100"/>
        <pc:sldMkLst>
          <pc:docMk/>
          <pc:sldMk cId="2814431722" sldId="294"/>
        </pc:sldMkLst>
        <pc:spChg chg="mod">
          <ac:chgData name="Sebastian Thomas" userId="3426021d99c2369b" providerId="LiveId" clId="{E55BA27E-3097-58A3-97BE-47108C455135}" dt="2026-06-12T09:35:17.982" v="1550" actId="14100"/>
          <ac:spMkLst>
            <pc:docMk/>
            <pc:sldMk cId="2814431722" sldId="294"/>
            <ac:spMk id="15" creationId="{EBC9DB9C-78CD-AE69-C172-FC3F62926A33}"/>
          </ac:spMkLst>
        </pc:spChg>
      </pc:sldChg>
      <pc:sldChg chg="modTransition">
        <pc:chgData name="Sebastian Thomas" userId="3426021d99c2369b" providerId="LiveId" clId="{E55BA27E-3097-58A3-97BE-47108C455135}" dt="2026-06-10T11:13:28.472" v="46"/>
        <pc:sldMkLst>
          <pc:docMk/>
          <pc:sldMk cId="2688376961" sldId="295"/>
        </pc:sldMkLst>
      </pc:sldChg>
      <pc:sldChg chg="modTransition">
        <pc:chgData name="Sebastian Thomas" userId="3426021d99c2369b" providerId="LiveId" clId="{E55BA27E-3097-58A3-97BE-47108C455135}" dt="2026-06-10T11:13:28.472" v="46"/>
        <pc:sldMkLst>
          <pc:docMk/>
          <pc:sldMk cId="1444617931" sldId="296"/>
        </pc:sldMkLst>
      </pc:sldChg>
      <pc:sldChg chg="addSp delSp modSp new mod">
        <pc:chgData name="Sebastian Thomas" userId="3426021d99c2369b" providerId="LiveId" clId="{E55BA27E-3097-58A3-97BE-47108C455135}" dt="2026-06-11T15:37:07.416" v="1443" actId="21"/>
        <pc:sldMkLst>
          <pc:docMk/>
          <pc:sldMk cId="2156478599" sldId="297"/>
        </pc:sldMkLst>
        <pc:spChg chg="mod">
          <ac:chgData name="Sebastian Thomas" userId="3426021d99c2369b" providerId="LiveId" clId="{E55BA27E-3097-58A3-97BE-47108C455135}" dt="2026-06-11T15:21:19.761" v="1437" actId="26606"/>
          <ac:spMkLst>
            <pc:docMk/>
            <pc:sldMk cId="2156478599" sldId="297"/>
            <ac:spMk id="2" creationId="{068AF432-F5A4-C3F2-1516-AEE474F2E3F3}"/>
          </ac:spMkLst>
        </pc:spChg>
        <pc:spChg chg="mod">
          <ac:chgData name="Sebastian Thomas" userId="3426021d99c2369b" providerId="LiveId" clId="{E55BA27E-3097-58A3-97BE-47108C455135}" dt="2026-06-11T15:21:19.761" v="1437" actId="26606"/>
          <ac:spMkLst>
            <pc:docMk/>
            <pc:sldMk cId="2156478599" sldId="297"/>
            <ac:spMk id="4" creationId="{35BACA46-B568-6B71-FAD5-A30A4B2CFD92}"/>
          </ac:spMkLst>
        </pc:spChg>
        <pc:spChg chg="mod">
          <ac:chgData name="Sebastian Thomas" userId="3426021d99c2369b" providerId="LiveId" clId="{E55BA27E-3097-58A3-97BE-47108C455135}" dt="2026-06-11T15:21:19.761" v="1437" actId="26606"/>
          <ac:spMkLst>
            <pc:docMk/>
            <pc:sldMk cId="2156478599" sldId="297"/>
            <ac:spMk id="5" creationId="{EB52E911-834A-0907-4783-0F58543D8CA1}"/>
          </ac:spMkLst>
        </pc:spChg>
        <pc:spChg chg="mod">
          <ac:chgData name="Sebastian Thomas" userId="3426021d99c2369b" providerId="LiveId" clId="{E55BA27E-3097-58A3-97BE-47108C455135}" dt="2026-06-11T15:21:19.761" v="1437" actId="26606"/>
          <ac:spMkLst>
            <pc:docMk/>
            <pc:sldMk cId="2156478599" sldId="297"/>
            <ac:spMk id="6" creationId="{74F85099-F85B-091F-3233-C69F911453FB}"/>
          </ac:spMkLst>
        </pc:spChg>
        <pc:graphicFrameChg chg="add mod">
          <ac:chgData name="Sebastian Thomas" userId="3426021d99c2369b" providerId="LiveId" clId="{E55BA27E-3097-58A3-97BE-47108C455135}" dt="2026-06-11T15:21:37.616" v="1438"/>
          <ac:graphicFrameMkLst>
            <pc:docMk/>
            <pc:sldMk cId="2156478599" sldId="297"/>
            <ac:graphicFrameMk id="8" creationId="{A33CCABB-73A3-33E9-A539-A4D539B283CA}"/>
          </ac:graphicFrameMkLst>
        </pc:graphicFrameChg>
      </pc:sldChg>
      <pc:sldChg chg="addSp delSp modSp add mod ord modNotesTx">
        <pc:chgData name="Sebastian Thomas" userId="3426021d99c2369b" providerId="LiveId" clId="{E55BA27E-3097-58A3-97BE-47108C455135}" dt="2026-06-12T11:20:54.430" v="1897" actId="20577"/>
        <pc:sldMkLst>
          <pc:docMk/>
          <pc:sldMk cId="1649605726" sldId="299"/>
        </pc:sldMkLst>
        <pc:spChg chg="mod">
          <ac:chgData name="Sebastian Thomas" userId="3426021d99c2369b" providerId="LiveId" clId="{E55BA27E-3097-58A3-97BE-47108C455135}" dt="2026-06-11T12:00:09.137" v="1192" actId="20577"/>
          <ac:spMkLst>
            <pc:docMk/>
            <pc:sldMk cId="1649605726" sldId="299"/>
            <ac:spMk id="2" creationId="{42BF1D6D-FF81-43A7-E25F-02A5B1340C82}"/>
          </ac:spMkLst>
        </pc:spChg>
        <pc:spChg chg="mod">
          <ac:chgData name="Sebastian Thomas" userId="3426021d99c2369b" providerId="LiveId" clId="{E55BA27E-3097-58A3-97BE-47108C455135}" dt="2026-06-11T12:15:49.572" v="1344" actId="207"/>
          <ac:spMkLst>
            <pc:docMk/>
            <pc:sldMk cId="1649605726" sldId="299"/>
            <ac:spMk id="10" creationId="{F393520B-8F11-BA84-1B67-D4C7177D7919}"/>
          </ac:spMkLst>
        </pc:spChg>
        <pc:grpChg chg="mod">
          <ac:chgData name="Sebastian Thomas" userId="3426021d99c2369b" providerId="LiveId" clId="{E55BA27E-3097-58A3-97BE-47108C455135}" dt="2026-06-12T11:20:04.139" v="1852" actId="14100"/>
          <ac:grpSpMkLst>
            <pc:docMk/>
            <pc:sldMk cId="1649605726" sldId="299"/>
            <ac:grpSpMk id="14" creationId="{D3AA75B5-186D-9C35-ABA6-9A5E7A91E1B7}"/>
          </ac:grpSpMkLst>
        </pc:grpChg>
      </pc:sldChg>
      <pc:sldChg chg="modSp add mod modNotesTx">
        <pc:chgData name="Sebastian Thomas" userId="3426021d99c2369b" providerId="LiveId" clId="{E55BA27E-3097-58A3-97BE-47108C455135}" dt="2026-06-12T12:53:54.447" v="2348" actId="20577"/>
        <pc:sldMkLst>
          <pc:docMk/>
          <pc:sldMk cId="883081164" sldId="300"/>
        </pc:sldMkLst>
        <pc:spChg chg="mod">
          <ac:chgData name="Sebastian Thomas" userId="3426021d99c2369b" providerId="LiveId" clId="{E55BA27E-3097-58A3-97BE-47108C455135}" dt="2026-06-11T11:55:49.606" v="1030" actId="20577"/>
          <ac:spMkLst>
            <pc:docMk/>
            <pc:sldMk cId="883081164" sldId="300"/>
            <ac:spMk id="2" creationId="{DD6DC39F-AF35-A09C-3D05-E9201E8D891E}"/>
          </ac:spMkLst>
        </pc:spChg>
        <pc:graphicFrameChg chg="mod">
          <ac:chgData name="Sebastian Thomas" userId="3426021d99c2369b" providerId="LiveId" clId="{E55BA27E-3097-58A3-97BE-47108C455135}" dt="2026-06-11T11:56:28.251" v="1117" actId="20577"/>
          <ac:graphicFrameMkLst>
            <pc:docMk/>
            <pc:sldMk cId="883081164" sldId="300"/>
            <ac:graphicFrameMk id="13" creationId="{AFBB8007-BA8A-E66A-20CE-5766B68C7F53}"/>
          </ac:graphicFrameMkLst>
        </pc:graphicFrameChg>
      </pc:sldChg>
      <pc:sldChg chg="addSp delSp modSp new mod ord">
        <pc:chgData name="Sebastian Thomas" userId="3426021d99c2369b" providerId="LiveId" clId="{E55BA27E-3097-58A3-97BE-47108C455135}" dt="2026-06-11T12:13:17.077" v="1322" actId="478"/>
        <pc:sldMkLst>
          <pc:docMk/>
          <pc:sldMk cId="1486029600" sldId="301"/>
        </pc:sldMkLst>
        <pc:spChg chg="mod">
          <ac:chgData name="Sebastian Thomas" userId="3426021d99c2369b" providerId="LiveId" clId="{E55BA27E-3097-58A3-97BE-47108C455135}" dt="2026-06-11T12:00:48.299" v="1238" actId="20577"/>
          <ac:spMkLst>
            <pc:docMk/>
            <pc:sldMk cId="1486029600" sldId="301"/>
            <ac:spMk id="2" creationId="{DE39196D-1E6F-303E-60DC-9A0CE49F4FE0}"/>
          </ac:spMkLst>
        </pc:spChg>
        <pc:spChg chg="mod">
          <ac:chgData name="Sebastian Thomas" userId="3426021d99c2369b" providerId="LiveId" clId="{E55BA27E-3097-58A3-97BE-47108C455135}" dt="2026-06-11T12:12:08.812" v="1304"/>
          <ac:spMkLst>
            <pc:docMk/>
            <pc:sldMk cId="1486029600" sldId="301"/>
            <ac:spMk id="5" creationId="{1AE7F028-7339-B3E8-5383-907755FFF43D}"/>
          </ac:spMkLst>
        </pc:spChg>
        <pc:picChg chg="add mod ord">
          <ac:chgData name="Sebastian Thomas" userId="3426021d99c2369b" providerId="LiveId" clId="{E55BA27E-3097-58A3-97BE-47108C455135}" dt="2026-06-11T12:13:07.505" v="1319" actId="1076"/>
          <ac:picMkLst>
            <pc:docMk/>
            <pc:sldMk cId="1486029600" sldId="301"/>
            <ac:picMk id="8" creationId="{1799BC3A-FB92-DAD3-DA34-883579691328}"/>
          </ac:picMkLst>
        </pc:picChg>
        <pc:picChg chg="add mod">
          <ac:chgData name="Sebastian Thomas" userId="3426021d99c2369b" providerId="LiveId" clId="{E55BA27E-3097-58A3-97BE-47108C455135}" dt="2026-06-11T12:10:50.163" v="1266" actId="1076"/>
          <ac:picMkLst>
            <pc:docMk/>
            <pc:sldMk cId="1486029600" sldId="301"/>
            <ac:picMk id="10" creationId="{E1937FFA-13C1-004C-E1EF-B9910C02F9C8}"/>
          </ac:picMkLst>
        </pc:picChg>
        <pc:picChg chg="add mod">
          <ac:chgData name="Sebastian Thomas" userId="3426021d99c2369b" providerId="LiveId" clId="{E55BA27E-3097-58A3-97BE-47108C455135}" dt="2026-06-11T12:12:59.560" v="1317" actId="1076"/>
          <ac:picMkLst>
            <pc:docMk/>
            <pc:sldMk cId="1486029600" sldId="301"/>
            <ac:picMk id="12" creationId="{7E1E94A1-71D2-6142-7CD5-BA0566DAD1B7}"/>
          </ac:picMkLst>
        </pc:picChg>
      </pc:sldChg>
      <pc:sldChg chg="modSp add mod modNotesTx">
        <pc:chgData name="Sebastian Thomas" userId="3426021d99c2369b" providerId="LiveId" clId="{E55BA27E-3097-58A3-97BE-47108C455135}" dt="2026-06-15T17:03:06.616" v="2755" actId="1076"/>
        <pc:sldMkLst>
          <pc:docMk/>
          <pc:sldMk cId="3372868109" sldId="302"/>
        </pc:sldMkLst>
        <pc:spChg chg="mod">
          <ac:chgData name="Sebastian Thomas" userId="3426021d99c2369b" providerId="LiveId" clId="{E55BA27E-3097-58A3-97BE-47108C455135}" dt="2026-06-11T12:15:39.259" v="1342" actId="207"/>
          <ac:spMkLst>
            <pc:docMk/>
            <pc:sldMk cId="3372868109" sldId="302"/>
            <ac:spMk id="18" creationId="{9D40B098-DB4A-D71A-DE71-0AF388D3D15C}"/>
          </ac:spMkLst>
        </pc:spChg>
        <pc:grpChg chg="mod">
          <ac:chgData name="Sebastian Thomas" userId="3426021d99c2369b" providerId="LiveId" clId="{E55BA27E-3097-58A3-97BE-47108C455135}" dt="2026-06-15T17:03:06.616" v="2755" actId="1076"/>
          <ac:grpSpMkLst>
            <pc:docMk/>
            <pc:sldMk cId="3372868109" sldId="302"/>
            <ac:grpSpMk id="16" creationId="{E9F27D99-6769-4745-2D03-946001D76160}"/>
          </ac:grpSpMkLst>
        </pc:grpChg>
        <pc:picChg chg="mod">
          <ac:chgData name="Sebastian Thomas" userId="3426021d99c2369b" providerId="LiveId" clId="{E55BA27E-3097-58A3-97BE-47108C455135}" dt="2026-06-13T17:30:18.454" v="2722" actId="1076"/>
          <ac:picMkLst>
            <pc:docMk/>
            <pc:sldMk cId="3372868109" sldId="302"/>
            <ac:picMk id="8" creationId="{D4847DD6-50BC-373A-4E37-6F80441F3BD6}"/>
          </ac:picMkLst>
        </pc:picChg>
        <pc:picChg chg="mod">
          <ac:chgData name="Sebastian Thomas" userId="3426021d99c2369b" providerId="LiveId" clId="{E55BA27E-3097-58A3-97BE-47108C455135}" dt="2026-06-11T12:13:42.424" v="1331" actId="1076"/>
          <ac:picMkLst>
            <pc:docMk/>
            <pc:sldMk cId="3372868109" sldId="302"/>
            <ac:picMk id="10" creationId="{D7026A42-2B03-50AB-D542-A6D68EE44799}"/>
          </ac:picMkLst>
        </pc:picChg>
        <pc:picChg chg="mod">
          <ac:chgData name="Sebastian Thomas" userId="3426021d99c2369b" providerId="LiveId" clId="{E55BA27E-3097-58A3-97BE-47108C455135}" dt="2026-06-15T17:02:54.431" v="2754" actId="1076"/>
          <ac:picMkLst>
            <pc:docMk/>
            <pc:sldMk cId="3372868109" sldId="302"/>
            <ac:picMk id="12" creationId="{EE58CB28-FD5F-64E1-42DA-3C67AFCB5439}"/>
          </ac:picMkLst>
        </pc:picChg>
      </pc:sldChg>
      <pc:sldChg chg="add">
        <pc:chgData name="Sebastian Thomas" userId="3426021d99c2369b" providerId="LiveId" clId="{E55BA27E-3097-58A3-97BE-47108C455135}" dt="2026-06-11T12:14:55.958" v="1334"/>
        <pc:sldMkLst>
          <pc:docMk/>
          <pc:sldMk cId="622565219" sldId="303"/>
        </pc:sldMkLst>
      </pc:sldChg>
      <pc:sldChg chg="addSp delSp modSp new mod ord modClrScheme chgLayout">
        <pc:chgData name="Sebastian Thomas" userId="3426021d99c2369b" providerId="LiveId" clId="{E55BA27E-3097-58A3-97BE-47108C455135}" dt="2026-06-13T16:35:04.914" v="2353" actId="20578"/>
        <pc:sldMkLst>
          <pc:docMk/>
          <pc:sldMk cId="1579327583" sldId="304"/>
        </pc:sldMkLst>
        <pc:spChg chg="mod modVis">
          <ac:chgData name="Sebastian Thomas" userId="3426021d99c2369b" providerId="LiveId" clId="{E55BA27E-3097-58A3-97BE-47108C455135}" dt="2026-06-11T15:37:58.667" v="1466" actId="26606"/>
          <ac:spMkLst>
            <pc:docMk/>
            <pc:sldMk cId="1579327583" sldId="304"/>
            <ac:spMk id="4" creationId="{393786AC-9197-03E2-0742-F8D846299B92}"/>
          </ac:spMkLst>
        </pc:spChg>
        <pc:spChg chg="mod">
          <ac:chgData name="Sebastian Thomas" userId="3426021d99c2369b" providerId="LiveId" clId="{E55BA27E-3097-58A3-97BE-47108C455135}" dt="2026-06-11T15:37:58.667" v="1466" actId="26606"/>
          <ac:spMkLst>
            <pc:docMk/>
            <pc:sldMk cId="1579327583" sldId="304"/>
            <ac:spMk id="5" creationId="{6F30B9C8-7789-93BC-B1D3-B2A80DB922D1}"/>
          </ac:spMkLst>
        </pc:spChg>
        <pc:spChg chg="mod modVis">
          <ac:chgData name="Sebastian Thomas" userId="3426021d99c2369b" providerId="LiveId" clId="{E55BA27E-3097-58A3-97BE-47108C455135}" dt="2026-06-11T15:37:58.667" v="1466" actId="26606"/>
          <ac:spMkLst>
            <pc:docMk/>
            <pc:sldMk cId="1579327583" sldId="304"/>
            <ac:spMk id="6" creationId="{41E0FF15-EE66-3DCF-2C56-958E53C63AC0}"/>
          </ac:spMkLst>
        </pc:spChg>
        <pc:spChg chg="add mod">
          <ac:chgData name="Sebastian Thomas" userId="3426021d99c2369b" providerId="LiveId" clId="{E55BA27E-3097-58A3-97BE-47108C455135}" dt="2026-06-11T15:38:07.592" v="1495" actId="20577"/>
          <ac:spMkLst>
            <pc:docMk/>
            <pc:sldMk cId="1579327583" sldId="304"/>
            <ac:spMk id="15" creationId="{496FC875-D243-8AD6-9CB5-184089F32626}"/>
          </ac:spMkLst>
        </pc:spChg>
        <pc:picChg chg="add mod ord">
          <ac:chgData name="Sebastian Thomas" userId="3426021d99c2369b" providerId="LiveId" clId="{E55BA27E-3097-58A3-97BE-47108C455135}" dt="2026-06-11T15:37:58.667" v="1466" actId="26606"/>
          <ac:picMkLst>
            <pc:docMk/>
            <pc:sldMk cId="1579327583" sldId="304"/>
            <ac:picMk id="11" creationId="{9DFAC826-75DD-7066-1F78-31471D7E052C}"/>
          </ac:picMkLst>
        </pc:picChg>
      </pc:sldChg>
      <pc:sldChg chg="addSp delSp modSp new mod modClrScheme chgLayout">
        <pc:chgData name="Sebastian Thomas" userId="3426021d99c2369b" providerId="LiveId" clId="{E55BA27E-3097-58A3-97BE-47108C455135}" dt="2026-06-13T17:06:58.489" v="2378" actId="1076"/>
        <pc:sldMkLst>
          <pc:docMk/>
          <pc:sldMk cId="3262135334" sldId="305"/>
        </pc:sldMkLst>
        <pc:spChg chg="mod ord">
          <ac:chgData name="Sebastian Thomas" userId="3426021d99c2369b" providerId="LiveId" clId="{E55BA27E-3097-58A3-97BE-47108C455135}" dt="2026-06-12T11:23:46.869" v="1969" actId="700"/>
          <ac:spMkLst>
            <pc:docMk/>
            <pc:sldMk cId="3262135334" sldId="305"/>
            <ac:spMk id="3" creationId="{599CD7DB-5A15-ACCF-E441-41C32DD07847}"/>
          </ac:spMkLst>
        </pc:spChg>
        <pc:spChg chg="mod ord">
          <ac:chgData name="Sebastian Thomas" userId="3426021d99c2369b" providerId="LiveId" clId="{E55BA27E-3097-58A3-97BE-47108C455135}" dt="2026-06-12T11:23:46.869" v="1969" actId="700"/>
          <ac:spMkLst>
            <pc:docMk/>
            <pc:sldMk cId="3262135334" sldId="305"/>
            <ac:spMk id="4" creationId="{7FABD774-A030-96C8-9593-574DD8A6AE15}"/>
          </ac:spMkLst>
        </pc:spChg>
        <pc:spChg chg="mod ord">
          <ac:chgData name="Sebastian Thomas" userId="3426021d99c2369b" providerId="LiveId" clId="{E55BA27E-3097-58A3-97BE-47108C455135}" dt="2026-06-12T11:23:46.869" v="1969" actId="700"/>
          <ac:spMkLst>
            <pc:docMk/>
            <pc:sldMk cId="3262135334" sldId="305"/>
            <ac:spMk id="5" creationId="{4956D7F7-9C1C-E2B0-D8D5-E8F9E0A0FA07}"/>
          </ac:spMkLst>
        </pc:spChg>
        <pc:spChg chg="add mod ord">
          <ac:chgData name="Sebastian Thomas" userId="3426021d99c2369b" providerId="LiveId" clId="{E55BA27E-3097-58A3-97BE-47108C455135}" dt="2026-06-13T17:06:24.354" v="2370"/>
          <ac:spMkLst>
            <pc:docMk/>
            <pc:sldMk cId="3262135334" sldId="305"/>
            <ac:spMk id="6" creationId="{8C5AA693-2D43-3A10-ECB6-511548260943}"/>
          </ac:spMkLst>
        </pc:spChg>
        <pc:picChg chg="add mod ord">
          <ac:chgData name="Sebastian Thomas" userId="3426021d99c2369b" providerId="LiveId" clId="{E55BA27E-3097-58A3-97BE-47108C455135}" dt="2026-06-13T17:06:58.489" v="2378" actId="1076"/>
          <ac:picMkLst>
            <pc:docMk/>
            <pc:sldMk cId="3262135334" sldId="305"/>
            <ac:picMk id="10" creationId="{4929230B-2B65-F686-1440-7AC32A6153BB}"/>
          </ac:picMkLst>
        </pc:picChg>
      </pc:sldChg>
      <pc:sldChg chg="modSp add mod">
        <pc:chgData name="Sebastian Thomas" userId="3426021d99c2369b" providerId="LiveId" clId="{E55BA27E-3097-58A3-97BE-47108C455135}" dt="2026-06-13T17:06:32.719" v="2374" actId="1076"/>
        <pc:sldMkLst>
          <pc:docMk/>
          <pc:sldMk cId="819026994" sldId="306"/>
        </pc:sldMkLst>
        <pc:spChg chg="mod">
          <ac:chgData name="Sebastian Thomas" userId="3426021d99c2369b" providerId="LiveId" clId="{E55BA27E-3097-58A3-97BE-47108C455135}" dt="2026-06-13T17:06:22.267" v="2369"/>
          <ac:spMkLst>
            <pc:docMk/>
            <pc:sldMk cId="819026994" sldId="306"/>
            <ac:spMk id="6" creationId="{D82F04BB-BE80-2070-07CE-223CF67391BC}"/>
          </ac:spMkLst>
        </pc:spChg>
        <pc:picChg chg="mod">
          <ac:chgData name="Sebastian Thomas" userId="3426021d99c2369b" providerId="LiveId" clId="{E55BA27E-3097-58A3-97BE-47108C455135}" dt="2026-06-13T17:06:32.719" v="2374" actId="1076"/>
          <ac:picMkLst>
            <pc:docMk/>
            <pc:sldMk cId="819026994" sldId="306"/>
            <ac:picMk id="10" creationId="{908EBD82-32FA-2711-D00A-10FAE80169C1}"/>
          </ac:picMkLst>
        </pc:picChg>
      </pc:sldChg>
      <pc:sldMasterChg chg="modTransition modSldLayout">
        <pc:chgData name="Sebastian Thomas" userId="3426021d99c2369b" providerId="LiveId" clId="{E55BA27E-3097-58A3-97BE-47108C455135}" dt="2026-06-13T17:27:54.317" v="2695" actId="403"/>
        <pc:sldMasterMkLst>
          <pc:docMk/>
          <pc:sldMasterMk cId="409606273" sldId="2147483648"/>
        </pc:sldMasterMkLst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4293381049" sldId="2147483649"/>
          </pc:sldLayoutMkLst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2221599722" sldId="2147483650"/>
          </pc:sldLayoutMkLst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100241141" sldId="2147483651"/>
          </pc:sldLayoutMkLst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3924069494" sldId="2147483652"/>
          </pc:sldLayoutMkLst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732532068" sldId="2147483653"/>
          </pc:sldLayoutMkLst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2789257521" sldId="2147483654"/>
          </pc:sldLayoutMkLst>
        </pc:sldLayoutChg>
        <pc:sldLayoutChg chg="modSp mod modTransition">
          <pc:chgData name="Sebastian Thomas" userId="3426021d99c2369b" providerId="LiveId" clId="{E55BA27E-3097-58A3-97BE-47108C455135}" dt="2026-06-13T17:27:54.317" v="2695" actId="403"/>
          <pc:sldLayoutMkLst>
            <pc:docMk/>
            <pc:sldMasterMk cId="409606273" sldId="2147483648"/>
            <pc:sldLayoutMk cId="1888753134" sldId="2147483655"/>
          </pc:sldLayoutMkLst>
          <pc:spChg chg="mod">
            <ac:chgData name="Sebastian Thomas" userId="3426021d99c2369b" providerId="LiveId" clId="{E55BA27E-3097-58A3-97BE-47108C455135}" dt="2026-06-13T17:27:54.317" v="2695" actId="403"/>
            <ac:spMkLst>
              <pc:docMk/>
              <pc:sldMasterMk cId="409606273" sldId="2147483648"/>
              <pc:sldLayoutMk cId="1888753134" sldId="2147483655"/>
              <ac:spMk id="3" creationId="{87D3E2EF-5F98-49EC-BCEA-B215D49920A3}"/>
            </ac:spMkLst>
          </pc:spChg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426001722" sldId="2147483656"/>
          </pc:sldLayoutMkLst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3716835328" sldId="2147483657"/>
          </pc:sldLayoutMkLst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943852122" sldId="2147483658"/>
          </pc:sldLayoutMkLst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2842048334" sldId="2147483659"/>
          </pc:sldLayoutMkLst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3996394784" sldId="2147483660"/>
          </pc:sldLayoutMkLst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1085750778" sldId="2147483661"/>
          </pc:sldLayoutMkLst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2252988954" sldId="2147483662"/>
          </pc:sldLayoutMkLst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2928661315" sldId="2147483663"/>
          </pc:sldLayoutMkLst>
        </pc:sldLayoutChg>
        <pc:sldLayoutChg chg="modTransition">
          <pc:chgData name="Sebastian Thomas" userId="3426021d99c2369b" providerId="LiveId" clId="{E55BA27E-3097-58A3-97BE-47108C455135}" dt="2026-06-10T11:13:28.472" v="46"/>
          <pc:sldLayoutMkLst>
            <pc:docMk/>
            <pc:sldMasterMk cId="409606273" sldId="2147483648"/>
            <pc:sldLayoutMk cId="1752670339" sldId="2147483664"/>
          </pc:sldLayoutMkLst>
        </pc:sldLayoutChg>
      </pc:sldMasterChg>
    </pc:docChg>
  </pc:docChgLst>
  <pc:docChgLst>
    <pc:chgData name="Sebastian Thomas" userId="3426021d99c2369b" providerId="Windows Live" clId="Web-{B3B1BA4C-D1D8-619D-89DE-698E63D45BEA}"/>
    <pc:docChg chg="modSld">
      <pc:chgData name="Sebastian Thomas" userId="3426021d99c2369b" providerId="Windows Live" clId="Web-{B3B1BA4C-D1D8-619D-89DE-698E63D45BEA}" dt="2026-06-12T12:52:27.298" v="2"/>
      <pc:docMkLst>
        <pc:docMk/>
      </pc:docMkLst>
      <pc:sldChg chg="modNotes">
        <pc:chgData name="Sebastian Thomas" userId="3426021d99c2369b" providerId="Windows Live" clId="Web-{B3B1BA4C-D1D8-619D-89DE-698E63D45BEA}" dt="2026-06-12T12:52:27.298" v="2"/>
        <pc:sldMkLst>
          <pc:docMk/>
          <pc:sldMk cId="883081164" sldId="300"/>
        </pc:sldMkLst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svg"/><Relationship Id="rId1" Type="http://schemas.openxmlformats.org/officeDocument/2006/relationships/image" Target="../media/image3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image" Target="../media/image1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svg"/><Relationship Id="rId1" Type="http://schemas.openxmlformats.org/officeDocument/2006/relationships/image" Target="../media/image16.sv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image" Target="../media/image30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svg"/><Relationship Id="rId1" Type="http://schemas.openxmlformats.org/officeDocument/2006/relationships/image" Target="../media/image32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svg"/><Relationship Id="rId1" Type="http://schemas.openxmlformats.org/officeDocument/2006/relationships/image" Target="../media/image35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svg"/><Relationship Id="rId1" Type="http://schemas.openxmlformats.org/officeDocument/2006/relationships/image" Target="../media/image16.sv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image" Target="../media/image30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svg"/><Relationship Id="rId1" Type="http://schemas.openxmlformats.org/officeDocument/2006/relationships/image" Target="../media/image35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svg"/><Relationship Id="rId1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5DBB64-0782-DA40-A953-F55E0F3E5E1D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9B9A69-0FC2-EA45-96D0-45A247A6563B}">
      <dgm:prSet/>
      <dgm:spPr/>
      <dgm:t>
        <a:bodyPr/>
        <a:lstStyle/>
        <a:p>
          <a:r>
            <a:rPr lang="en-US" noProof="0" dirty="0"/>
            <a:t>Hyperbaric Inert Gas</a:t>
          </a:r>
        </a:p>
      </dgm:t>
    </dgm:pt>
    <dgm:pt modelId="{01F9AC89-8A28-5740-9E87-A9F1A8F06DFA}" type="parTrans" cxnId="{C8DF01AD-F46A-7E43-8FED-875A94995061}">
      <dgm:prSet/>
      <dgm:spPr/>
      <dgm:t>
        <a:bodyPr/>
        <a:lstStyle/>
        <a:p>
          <a:endParaRPr lang="en-US"/>
        </a:p>
      </dgm:t>
    </dgm:pt>
    <dgm:pt modelId="{0AF35C7F-C7D0-A04A-85D8-D2E11B73512F}" type="sibTrans" cxnId="{C8DF01AD-F46A-7E43-8FED-875A94995061}">
      <dgm:prSet/>
      <dgm:spPr/>
      <dgm:t>
        <a:bodyPr/>
        <a:lstStyle/>
        <a:p>
          <a:endParaRPr lang="en-US"/>
        </a:p>
      </dgm:t>
    </dgm:pt>
    <dgm:pt modelId="{7EE282DF-37A2-E94C-830D-B9A0C66CBF21}">
      <dgm:prSet/>
      <dgm:spPr/>
      <dgm:t>
        <a:bodyPr/>
        <a:lstStyle/>
        <a:p>
          <a:r>
            <a:rPr lang="en-US" noProof="0" dirty="0"/>
            <a:t>Hyperbaric O</a:t>
          </a:r>
          <a:r>
            <a:rPr lang="en-US" baseline="-25000" noProof="0" dirty="0"/>
            <a:t>2</a:t>
          </a:r>
          <a:endParaRPr lang="en-US" noProof="0" dirty="0"/>
        </a:p>
      </dgm:t>
    </dgm:pt>
    <dgm:pt modelId="{22D05281-7A46-AA4B-AE59-A3617E823365}" type="parTrans" cxnId="{D1B1EB3B-9310-684C-B799-84DDF9540C32}">
      <dgm:prSet/>
      <dgm:spPr/>
      <dgm:t>
        <a:bodyPr/>
        <a:lstStyle/>
        <a:p>
          <a:endParaRPr lang="en-US"/>
        </a:p>
      </dgm:t>
    </dgm:pt>
    <dgm:pt modelId="{BC211913-F408-384E-B9C0-AE12B466DC12}" type="sibTrans" cxnId="{D1B1EB3B-9310-684C-B799-84DDF9540C32}">
      <dgm:prSet/>
      <dgm:spPr/>
      <dgm:t>
        <a:bodyPr/>
        <a:lstStyle/>
        <a:p>
          <a:endParaRPr lang="en-US"/>
        </a:p>
      </dgm:t>
    </dgm:pt>
    <dgm:pt modelId="{FCBD795F-7D8A-1F48-9636-5CBC136B3240}">
      <dgm:prSet/>
      <dgm:spPr/>
      <dgm:t>
        <a:bodyPr/>
        <a:lstStyle/>
        <a:p>
          <a:r>
            <a:rPr lang="en-US" noProof="0" dirty="0"/>
            <a:t>Bookkeeping </a:t>
          </a:r>
        </a:p>
      </dgm:t>
    </dgm:pt>
    <dgm:pt modelId="{B013501F-B0CC-E848-9138-93227747E57F}" type="parTrans" cxnId="{C289F47C-AF9A-0943-912D-ED217CB324E1}">
      <dgm:prSet/>
      <dgm:spPr/>
      <dgm:t>
        <a:bodyPr/>
        <a:lstStyle/>
        <a:p>
          <a:endParaRPr lang="en-US"/>
        </a:p>
      </dgm:t>
    </dgm:pt>
    <dgm:pt modelId="{3D1707D3-795E-4344-BFE0-A7F2D9FE627A}" type="sibTrans" cxnId="{C289F47C-AF9A-0943-912D-ED217CB324E1}">
      <dgm:prSet/>
      <dgm:spPr/>
      <dgm:t>
        <a:bodyPr/>
        <a:lstStyle/>
        <a:p>
          <a:endParaRPr lang="en-US"/>
        </a:p>
      </dgm:t>
    </dgm:pt>
    <dgm:pt modelId="{65F61FE3-7103-F445-87CE-151D2F96F541}">
      <dgm:prSet/>
      <dgm:spPr/>
      <dgm:t>
        <a:bodyPr/>
        <a:lstStyle/>
        <a:p>
          <a:r>
            <a:rPr lang="en-US" noProof="0" dirty="0"/>
            <a:t>Decompression</a:t>
          </a:r>
        </a:p>
      </dgm:t>
    </dgm:pt>
    <dgm:pt modelId="{F5730FA5-E459-BF45-B65E-1E4F0CE5EDE4}" type="parTrans" cxnId="{0E934353-F693-9545-8BF8-DA850C3B192B}">
      <dgm:prSet/>
      <dgm:spPr/>
      <dgm:t>
        <a:bodyPr/>
        <a:lstStyle/>
        <a:p>
          <a:endParaRPr lang="en-US"/>
        </a:p>
      </dgm:t>
    </dgm:pt>
    <dgm:pt modelId="{256DA86A-6916-BC48-AFC7-E2028F4098AB}" type="sibTrans" cxnId="{0E934353-F693-9545-8BF8-DA850C3B192B}">
      <dgm:prSet/>
      <dgm:spPr/>
      <dgm:t>
        <a:bodyPr/>
        <a:lstStyle/>
        <a:p>
          <a:endParaRPr lang="en-US"/>
        </a:p>
      </dgm:t>
    </dgm:pt>
    <dgm:pt modelId="{819A0CD4-7FBA-A543-9BC6-B92FECDFC9A5}">
      <dgm:prSet/>
      <dgm:spPr/>
      <dgm:t>
        <a:bodyPr/>
        <a:lstStyle/>
        <a:p>
          <a:r>
            <a:rPr lang="en-US" noProof="0" dirty="0"/>
            <a:t>O</a:t>
          </a:r>
          <a:r>
            <a:rPr lang="en-US" baseline="-25000" noProof="0" dirty="0"/>
            <a:t>2</a:t>
          </a:r>
          <a:r>
            <a:rPr lang="en-US" noProof="0" dirty="0"/>
            <a:t> Toxicity </a:t>
          </a:r>
        </a:p>
      </dgm:t>
    </dgm:pt>
    <dgm:pt modelId="{8A9B4A80-659A-F344-87EE-F66A2FF5B0EC}" type="parTrans" cxnId="{C3F599D6-3255-2241-AE83-622A91F066B4}">
      <dgm:prSet/>
      <dgm:spPr/>
      <dgm:t>
        <a:bodyPr/>
        <a:lstStyle/>
        <a:p>
          <a:endParaRPr lang="en-US"/>
        </a:p>
      </dgm:t>
    </dgm:pt>
    <dgm:pt modelId="{77706BDE-DB62-6142-BF52-85355D10EA92}" type="sibTrans" cxnId="{C3F599D6-3255-2241-AE83-622A91F066B4}">
      <dgm:prSet/>
      <dgm:spPr/>
      <dgm:t>
        <a:bodyPr/>
        <a:lstStyle/>
        <a:p>
          <a:endParaRPr lang="en-US"/>
        </a:p>
      </dgm:t>
    </dgm:pt>
    <dgm:pt modelId="{4B619026-EFC4-FA46-B3D1-5C757F07599E}">
      <dgm:prSet/>
      <dgm:spPr/>
      <dgm:t>
        <a:bodyPr/>
        <a:lstStyle/>
        <a:p>
          <a:r>
            <a:rPr lang="en-US" noProof="0" dirty="0"/>
            <a:t>Dive Log</a:t>
          </a:r>
        </a:p>
      </dgm:t>
    </dgm:pt>
    <dgm:pt modelId="{749EA404-CB9C-BA43-8523-6EE8D677432C}" type="parTrans" cxnId="{F645D611-1D68-4E45-9BB2-CFE0B14FBF82}">
      <dgm:prSet/>
      <dgm:spPr/>
      <dgm:t>
        <a:bodyPr/>
        <a:lstStyle/>
        <a:p>
          <a:endParaRPr lang="en-US"/>
        </a:p>
      </dgm:t>
    </dgm:pt>
    <dgm:pt modelId="{FF92C248-DC56-7246-B270-A690921A66CE}" type="sibTrans" cxnId="{F645D611-1D68-4E45-9BB2-CFE0B14FBF82}">
      <dgm:prSet/>
      <dgm:spPr/>
      <dgm:t>
        <a:bodyPr/>
        <a:lstStyle/>
        <a:p>
          <a:endParaRPr lang="en-US"/>
        </a:p>
      </dgm:t>
    </dgm:pt>
    <dgm:pt modelId="{6071FCF9-4B0E-FD4B-81B2-65665306A165}" type="pres">
      <dgm:prSet presAssocID="{FB5DBB64-0782-DA40-A953-F55E0F3E5E1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C13003-715E-914B-91AE-058107CCCBE6}" type="pres">
      <dgm:prSet presAssocID="{399B9A69-0FC2-EA45-96D0-45A247A6563B}" presName="root" presStyleCnt="0"/>
      <dgm:spPr/>
    </dgm:pt>
    <dgm:pt modelId="{29E0085B-A4FA-8841-A113-4D8CA00A4CE1}" type="pres">
      <dgm:prSet presAssocID="{399B9A69-0FC2-EA45-96D0-45A247A6563B}" presName="rootComposite" presStyleCnt="0"/>
      <dgm:spPr/>
    </dgm:pt>
    <dgm:pt modelId="{00072855-DFDD-1D48-B3B9-C56C2939C4D0}" type="pres">
      <dgm:prSet presAssocID="{399B9A69-0FC2-EA45-96D0-45A247A6563B}" presName="rootText" presStyleLbl="node1" presStyleIdx="0" presStyleCnt="3"/>
      <dgm:spPr/>
    </dgm:pt>
    <dgm:pt modelId="{FD6CBD5D-4683-064C-A029-8C80684D9C68}" type="pres">
      <dgm:prSet presAssocID="{399B9A69-0FC2-EA45-96D0-45A247A6563B}" presName="rootConnector" presStyleLbl="node1" presStyleIdx="0" presStyleCnt="3"/>
      <dgm:spPr/>
    </dgm:pt>
    <dgm:pt modelId="{9CF49A4B-0439-EF4A-B0F7-A8346D5C2109}" type="pres">
      <dgm:prSet presAssocID="{399B9A69-0FC2-EA45-96D0-45A247A6563B}" presName="childShape" presStyleCnt="0"/>
      <dgm:spPr/>
    </dgm:pt>
    <dgm:pt modelId="{5A78A06F-D72B-A448-ABA2-83E96CA1771C}" type="pres">
      <dgm:prSet presAssocID="{F5730FA5-E459-BF45-B65E-1E4F0CE5EDE4}" presName="Name13" presStyleLbl="parChTrans1D2" presStyleIdx="0" presStyleCnt="3"/>
      <dgm:spPr/>
    </dgm:pt>
    <dgm:pt modelId="{CDA2A9F1-EC43-B049-BC21-F696F9708915}" type="pres">
      <dgm:prSet presAssocID="{65F61FE3-7103-F445-87CE-151D2F96F541}" presName="childText" presStyleLbl="bgAcc1" presStyleIdx="0" presStyleCnt="3">
        <dgm:presLayoutVars>
          <dgm:bulletEnabled val="1"/>
        </dgm:presLayoutVars>
      </dgm:prSet>
      <dgm:spPr/>
    </dgm:pt>
    <dgm:pt modelId="{7FECAD56-A1BD-734C-8A0F-6B83E2FE4114}" type="pres">
      <dgm:prSet presAssocID="{7EE282DF-37A2-E94C-830D-B9A0C66CBF21}" presName="root" presStyleCnt="0"/>
      <dgm:spPr/>
    </dgm:pt>
    <dgm:pt modelId="{A5CC8CA4-205F-0043-8305-6A178126634E}" type="pres">
      <dgm:prSet presAssocID="{7EE282DF-37A2-E94C-830D-B9A0C66CBF21}" presName="rootComposite" presStyleCnt="0"/>
      <dgm:spPr/>
    </dgm:pt>
    <dgm:pt modelId="{3EB20538-F052-7949-91DF-4F1EF7D42021}" type="pres">
      <dgm:prSet presAssocID="{7EE282DF-37A2-E94C-830D-B9A0C66CBF21}" presName="rootText" presStyleLbl="node1" presStyleIdx="1" presStyleCnt="3"/>
      <dgm:spPr/>
    </dgm:pt>
    <dgm:pt modelId="{728B005C-FDA6-2F4D-BD6E-0A292F54AF81}" type="pres">
      <dgm:prSet presAssocID="{7EE282DF-37A2-E94C-830D-B9A0C66CBF21}" presName="rootConnector" presStyleLbl="node1" presStyleIdx="1" presStyleCnt="3"/>
      <dgm:spPr/>
    </dgm:pt>
    <dgm:pt modelId="{F009CCB9-9036-8D4B-869C-430713F38B65}" type="pres">
      <dgm:prSet presAssocID="{7EE282DF-37A2-E94C-830D-B9A0C66CBF21}" presName="childShape" presStyleCnt="0"/>
      <dgm:spPr/>
    </dgm:pt>
    <dgm:pt modelId="{247C47FA-45BE-DD49-9C74-60CC1E8DE298}" type="pres">
      <dgm:prSet presAssocID="{8A9B4A80-659A-F344-87EE-F66A2FF5B0EC}" presName="Name13" presStyleLbl="parChTrans1D2" presStyleIdx="1" presStyleCnt="3"/>
      <dgm:spPr/>
    </dgm:pt>
    <dgm:pt modelId="{919DE46E-B1B9-354A-A2B0-98DD4E681AEF}" type="pres">
      <dgm:prSet presAssocID="{819A0CD4-7FBA-A543-9BC6-B92FECDFC9A5}" presName="childText" presStyleLbl="bgAcc1" presStyleIdx="1" presStyleCnt="3">
        <dgm:presLayoutVars>
          <dgm:bulletEnabled val="1"/>
        </dgm:presLayoutVars>
      </dgm:prSet>
      <dgm:spPr/>
    </dgm:pt>
    <dgm:pt modelId="{05E8E153-1DEB-3E44-B9D5-29784AA6B876}" type="pres">
      <dgm:prSet presAssocID="{FCBD795F-7D8A-1F48-9636-5CBC136B3240}" presName="root" presStyleCnt="0"/>
      <dgm:spPr/>
    </dgm:pt>
    <dgm:pt modelId="{662B4184-8849-624E-BCE1-106F73308219}" type="pres">
      <dgm:prSet presAssocID="{FCBD795F-7D8A-1F48-9636-5CBC136B3240}" presName="rootComposite" presStyleCnt="0"/>
      <dgm:spPr/>
    </dgm:pt>
    <dgm:pt modelId="{39395326-510F-8D48-87AA-CDF47336D8A9}" type="pres">
      <dgm:prSet presAssocID="{FCBD795F-7D8A-1F48-9636-5CBC136B3240}" presName="rootText" presStyleLbl="node1" presStyleIdx="2" presStyleCnt="3"/>
      <dgm:spPr/>
    </dgm:pt>
    <dgm:pt modelId="{E2DE9209-3FB7-BB48-92EB-3B8228DC7182}" type="pres">
      <dgm:prSet presAssocID="{FCBD795F-7D8A-1F48-9636-5CBC136B3240}" presName="rootConnector" presStyleLbl="node1" presStyleIdx="2" presStyleCnt="3"/>
      <dgm:spPr/>
    </dgm:pt>
    <dgm:pt modelId="{E095CA44-D2FC-3F4E-AAA9-CF01FC14AAF7}" type="pres">
      <dgm:prSet presAssocID="{FCBD795F-7D8A-1F48-9636-5CBC136B3240}" presName="childShape" presStyleCnt="0"/>
      <dgm:spPr/>
    </dgm:pt>
    <dgm:pt modelId="{C3B19D80-C3FF-764C-9176-F99BE2ED4336}" type="pres">
      <dgm:prSet presAssocID="{749EA404-CB9C-BA43-8523-6EE8D677432C}" presName="Name13" presStyleLbl="parChTrans1D2" presStyleIdx="2" presStyleCnt="3"/>
      <dgm:spPr/>
    </dgm:pt>
    <dgm:pt modelId="{5F1DBB24-7155-3B40-9637-A3F8DAA73EDD}" type="pres">
      <dgm:prSet presAssocID="{4B619026-EFC4-FA46-B3D1-5C757F07599E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CFD5E600-776F-3C46-A9E5-0553237CFAD4}" type="presOf" srcId="{4B619026-EFC4-FA46-B3D1-5C757F07599E}" destId="{5F1DBB24-7155-3B40-9637-A3F8DAA73EDD}" srcOrd="0" destOrd="0" presId="urn:microsoft.com/office/officeart/2005/8/layout/hierarchy3"/>
    <dgm:cxn modelId="{CF429D01-D0AA-B547-B4BB-E76642C3407C}" type="presOf" srcId="{FCBD795F-7D8A-1F48-9636-5CBC136B3240}" destId="{39395326-510F-8D48-87AA-CDF47336D8A9}" srcOrd="0" destOrd="0" presId="urn:microsoft.com/office/officeart/2005/8/layout/hierarchy3"/>
    <dgm:cxn modelId="{8CA53511-86C8-D448-AD84-56C802B33962}" type="presOf" srcId="{399B9A69-0FC2-EA45-96D0-45A247A6563B}" destId="{FD6CBD5D-4683-064C-A029-8C80684D9C68}" srcOrd="1" destOrd="0" presId="urn:microsoft.com/office/officeart/2005/8/layout/hierarchy3"/>
    <dgm:cxn modelId="{F645D611-1D68-4E45-9BB2-CFE0B14FBF82}" srcId="{FCBD795F-7D8A-1F48-9636-5CBC136B3240}" destId="{4B619026-EFC4-FA46-B3D1-5C757F07599E}" srcOrd="0" destOrd="0" parTransId="{749EA404-CB9C-BA43-8523-6EE8D677432C}" sibTransId="{FF92C248-DC56-7246-B270-A690921A66CE}"/>
    <dgm:cxn modelId="{C0012B2D-EA54-1541-8AE7-F107B2BA11E4}" type="presOf" srcId="{F5730FA5-E459-BF45-B65E-1E4F0CE5EDE4}" destId="{5A78A06F-D72B-A448-ABA2-83E96CA1771C}" srcOrd="0" destOrd="0" presId="urn:microsoft.com/office/officeart/2005/8/layout/hierarchy3"/>
    <dgm:cxn modelId="{D1B1EB3B-9310-684C-B799-84DDF9540C32}" srcId="{FB5DBB64-0782-DA40-A953-F55E0F3E5E1D}" destId="{7EE282DF-37A2-E94C-830D-B9A0C66CBF21}" srcOrd="1" destOrd="0" parTransId="{22D05281-7A46-AA4B-AE59-A3617E823365}" sibTransId="{BC211913-F408-384E-B9C0-AE12B466DC12}"/>
    <dgm:cxn modelId="{1D5BA24C-1702-2E42-A14A-2DC9200A7C44}" type="presOf" srcId="{7EE282DF-37A2-E94C-830D-B9A0C66CBF21}" destId="{728B005C-FDA6-2F4D-BD6E-0A292F54AF81}" srcOrd="1" destOrd="0" presId="urn:microsoft.com/office/officeart/2005/8/layout/hierarchy3"/>
    <dgm:cxn modelId="{0F451A4D-D870-3748-A6A9-22DECAE0B135}" type="presOf" srcId="{FCBD795F-7D8A-1F48-9636-5CBC136B3240}" destId="{E2DE9209-3FB7-BB48-92EB-3B8228DC7182}" srcOrd="1" destOrd="0" presId="urn:microsoft.com/office/officeart/2005/8/layout/hierarchy3"/>
    <dgm:cxn modelId="{0E934353-F693-9545-8BF8-DA850C3B192B}" srcId="{399B9A69-0FC2-EA45-96D0-45A247A6563B}" destId="{65F61FE3-7103-F445-87CE-151D2F96F541}" srcOrd="0" destOrd="0" parTransId="{F5730FA5-E459-BF45-B65E-1E4F0CE5EDE4}" sibTransId="{256DA86A-6916-BC48-AFC7-E2028F4098AB}"/>
    <dgm:cxn modelId="{5D9EF75F-D04C-3D41-86C5-B0E7B8A5281F}" type="presOf" srcId="{7EE282DF-37A2-E94C-830D-B9A0C66CBF21}" destId="{3EB20538-F052-7949-91DF-4F1EF7D42021}" srcOrd="0" destOrd="0" presId="urn:microsoft.com/office/officeart/2005/8/layout/hierarchy3"/>
    <dgm:cxn modelId="{3FCC4F6A-589C-394F-BAFE-B1D12B5FD9DA}" type="presOf" srcId="{749EA404-CB9C-BA43-8523-6EE8D677432C}" destId="{C3B19D80-C3FF-764C-9176-F99BE2ED4336}" srcOrd="0" destOrd="0" presId="urn:microsoft.com/office/officeart/2005/8/layout/hierarchy3"/>
    <dgm:cxn modelId="{C289F47C-AF9A-0943-912D-ED217CB324E1}" srcId="{FB5DBB64-0782-DA40-A953-F55E0F3E5E1D}" destId="{FCBD795F-7D8A-1F48-9636-5CBC136B3240}" srcOrd="2" destOrd="0" parTransId="{B013501F-B0CC-E848-9138-93227747E57F}" sibTransId="{3D1707D3-795E-4344-BFE0-A7F2D9FE627A}"/>
    <dgm:cxn modelId="{80685DA9-B19E-3741-A45C-FEF72730D7E2}" type="presOf" srcId="{65F61FE3-7103-F445-87CE-151D2F96F541}" destId="{CDA2A9F1-EC43-B049-BC21-F696F9708915}" srcOrd="0" destOrd="0" presId="urn:microsoft.com/office/officeart/2005/8/layout/hierarchy3"/>
    <dgm:cxn modelId="{C8DF01AD-F46A-7E43-8FED-875A94995061}" srcId="{FB5DBB64-0782-DA40-A953-F55E0F3E5E1D}" destId="{399B9A69-0FC2-EA45-96D0-45A247A6563B}" srcOrd="0" destOrd="0" parTransId="{01F9AC89-8A28-5740-9E87-A9F1A8F06DFA}" sibTransId="{0AF35C7F-C7D0-A04A-85D8-D2E11B73512F}"/>
    <dgm:cxn modelId="{A37E1BB8-9D1A-184A-921E-54BE86839E89}" type="presOf" srcId="{8A9B4A80-659A-F344-87EE-F66A2FF5B0EC}" destId="{247C47FA-45BE-DD49-9C74-60CC1E8DE298}" srcOrd="0" destOrd="0" presId="urn:microsoft.com/office/officeart/2005/8/layout/hierarchy3"/>
    <dgm:cxn modelId="{B7AAD5BB-7281-4649-9B7F-900D385886CB}" type="presOf" srcId="{819A0CD4-7FBA-A543-9BC6-B92FECDFC9A5}" destId="{919DE46E-B1B9-354A-A2B0-98DD4E681AEF}" srcOrd="0" destOrd="0" presId="urn:microsoft.com/office/officeart/2005/8/layout/hierarchy3"/>
    <dgm:cxn modelId="{C3F599D6-3255-2241-AE83-622A91F066B4}" srcId="{7EE282DF-37A2-E94C-830D-B9A0C66CBF21}" destId="{819A0CD4-7FBA-A543-9BC6-B92FECDFC9A5}" srcOrd="0" destOrd="0" parTransId="{8A9B4A80-659A-F344-87EE-F66A2FF5B0EC}" sibTransId="{77706BDE-DB62-6142-BF52-85355D10EA92}"/>
    <dgm:cxn modelId="{98908CF6-51E8-2442-8F43-7D7BF68FC622}" type="presOf" srcId="{399B9A69-0FC2-EA45-96D0-45A247A6563B}" destId="{00072855-DFDD-1D48-B3B9-C56C2939C4D0}" srcOrd="0" destOrd="0" presId="urn:microsoft.com/office/officeart/2005/8/layout/hierarchy3"/>
    <dgm:cxn modelId="{3C9E26FD-8D2C-0842-B034-D60F8559C928}" type="presOf" srcId="{FB5DBB64-0782-DA40-A953-F55E0F3E5E1D}" destId="{6071FCF9-4B0E-FD4B-81B2-65665306A165}" srcOrd="0" destOrd="0" presId="urn:microsoft.com/office/officeart/2005/8/layout/hierarchy3"/>
    <dgm:cxn modelId="{E51E6BC3-84BC-234C-BAF7-FD5A2C658F96}" type="presParOf" srcId="{6071FCF9-4B0E-FD4B-81B2-65665306A165}" destId="{28C13003-715E-914B-91AE-058107CCCBE6}" srcOrd="0" destOrd="0" presId="urn:microsoft.com/office/officeart/2005/8/layout/hierarchy3"/>
    <dgm:cxn modelId="{E52C366D-14ED-4745-BCE6-707CFCAB64FD}" type="presParOf" srcId="{28C13003-715E-914B-91AE-058107CCCBE6}" destId="{29E0085B-A4FA-8841-A113-4D8CA00A4CE1}" srcOrd="0" destOrd="0" presId="urn:microsoft.com/office/officeart/2005/8/layout/hierarchy3"/>
    <dgm:cxn modelId="{A0909D69-CDEA-2440-953E-C75FE646603F}" type="presParOf" srcId="{29E0085B-A4FA-8841-A113-4D8CA00A4CE1}" destId="{00072855-DFDD-1D48-B3B9-C56C2939C4D0}" srcOrd="0" destOrd="0" presId="urn:microsoft.com/office/officeart/2005/8/layout/hierarchy3"/>
    <dgm:cxn modelId="{4D988BA4-C0CF-3C42-B72A-0FD596099135}" type="presParOf" srcId="{29E0085B-A4FA-8841-A113-4D8CA00A4CE1}" destId="{FD6CBD5D-4683-064C-A029-8C80684D9C68}" srcOrd="1" destOrd="0" presId="urn:microsoft.com/office/officeart/2005/8/layout/hierarchy3"/>
    <dgm:cxn modelId="{FCCDA193-9586-C247-9B86-930A40FBB03C}" type="presParOf" srcId="{28C13003-715E-914B-91AE-058107CCCBE6}" destId="{9CF49A4B-0439-EF4A-B0F7-A8346D5C2109}" srcOrd="1" destOrd="0" presId="urn:microsoft.com/office/officeart/2005/8/layout/hierarchy3"/>
    <dgm:cxn modelId="{A2BE0023-417C-744F-9838-23FB3603CCA4}" type="presParOf" srcId="{9CF49A4B-0439-EF4A-B0F7-A8346D5C2109}" destId="{5A78A06F-D72B-A448-ABA2-83E96CA1771C}" srcOrd="0" destOrd="0" presId="urn:microsoft.com/office/officeart/2005/8/layout/hierarchy3"/>
    <dgm:cxn modelId="{B56C544D-9037-4442-B8D1-51C18A108BA3}" type="presParOf" srcId="{9CF49A4B-0439-EF4A-B0F7-A8346D5C2109}" destId="{CDA2A9F1-EC43-B049-BC21-F696F9708915}" srcOrd="1" destOrd="0" presId="urn:microsoft.com/office/officeart/2005/8/layout/hierarchy3"/>
    <dgm:cxn modelId="{FCABD19C-78C9-CB43-9F11-DC8AB8B827F1}" type="presParOf" srcId="{6071FCF9-4B0E-FD4B-81B2-65665306A165}" destId="{7FECAD56-A1BD-734C-8A0F-6B83E2FE4114}" srcOrd="1" destOrd="0" presId="urn:microsoft.com/office/officeart/2005/8/layout/hierarchy3"/>
    <dgm:cxn modelId="{74A2B3C0-0ED6-DD40-BB67-4C8D4E1537B2}" type="presParOf" srcId="{7FECAD56-A1BD-734C-8A0F-6B83E2FE4114}" destId="{A5CC8CA4-205F-0043-8305-6A178126634E}" srcOrd="0" destOrd="0" presId="urn:microsoft.com/office/officeart/2005/8/layout/hierarchy3"/>
    <dgm:cxn modelId="{844DDB6C-1099-6D4F-A4A8-24D1641240DB}" type="presParOf" srcId="{A5CC8CA4-205F-0043-8305-6A178126634E}" destId="{3EB20538-F052-7949-91DF-4F1EF7D42021}" srcOrd="0" destOrd="0" presId="urn:microsoft.com/office/officeart/2005/8/layout/hierarchy3"/>
    <dgm:cxn modelId="{17B3EF73-3B66-E34B-B9AF-CBB207BC2299}" type="presParOf" srcId="{A5CC8CA4-205F-0043-8305-6A178126634E}" destId="{728B005C-FDA6-2F4D-BD6E-0A292F54AF81}" srcOrd="1" destOrd="0" presId="urn:microsoft.com/office/officeart/2005/8/layout/hierarchy3"/>
    <dgm:cxn modelId="{B9281365-4AE6-6549-A548-0D57FA120D63}" type="presParOf" srcId="{7FECAD56-A1BD-734C-8A0F-6B83E2FE4114}" destId="{F009CCB9-9036-8D4B-869C-430713F38B65}" srcOrd="1" destOrd="0" presId="urn:microsoft.com/office/officeart/2005/8/layout/hierarchy3"/>
    <dgm:cxn modelId="{7CCB9835-F98E-FE47-A81B-8B6ABAEF033E}" type="presParOf" srcId="{F009CCB9-9036-8D4B-869C-430713F38B65}" destId="{247C47FA-45BE-DD49-9C74-60CC1E8DE298}" srcOrd="0" destOrd="0" presId="urn:microsoft.com/office/officeart/2005/8/layout/hierarchy3"/>
    <dgm:cxn modelId="{8B6AAA71-D586-4848-AE91-FFCDF57E2712}" type="presParOf" srcId="{F009CCB9-9036-8D4B-869C-430713F38B65}" destId="{919DE46E-B1B9-354A-A2B0-98DD4E681AEF}" srcOrd="1" destOrd="0" presId="urn:microsoft.com/office/officeart/2005/8/layout/hierarchy3"/>
    <dgm:cxn modelId="{4A0BC28C-ACF9-A149-A52D-B6E606065E90}" type="presParOf" srcId="{6071FCF9-4B0E-FD4B-81B2-65665306A165}" destId="{05E8E153-1DEB-3E44-B9D5-29784AA6B876}" srcOrd="2" destOrd="0" presId="urn:microsoft.com/office/officeart/2005/8/layout/hierarchy3"/>
    <dgm:cxn modelId="{9A789D80-1FE2-CE4C-9933-1681A2E68FBB}" type="presParOf" srcId="{05E8E153-1DEB-3E44-B9D5-29784AA6B876}" destId="{662B4184-8849-624E-BCE1-106F73308219}" srcOrd="0" destOrd="0" presId="urn:microsoft.com/office/officeart/2005/8/layout/hierarchy3"/>
    <dgm:cxn modelId="{6FF31187-6F87-5740-8CE6-BA8BC87B4667}" type="presParOf" srcId="{662B4184-8849-624E-BCE1-106F73308219}" destId="{39395326-510F-8D48-87AA-CDF47336D8A9}" srcOrd="0" destOrd="0" presId="urn:microsoft.com/office/officeart/2005/8/layout/hierarchy3"/>
    <dgm:cxn modelId="{D6D36209-DFA9-3E4C-8925-746EEA22E1E7}" type="presParOf" srcId="{662B4184-8849-624E-BCE1-106F73308219}" destId="{E2DE9209-3FB7-BB48-92EB-3B8228DC7182}" srcOrd="1" destOrd="0" presId="urn:microsoft.com/office/officeart/2005/8/layout/hierarchy3"/>
    <dgm:cxn modelId="{C26493AF-8A97-4A4F-826B-8D7D7407428E}" type="presParOf" srcId="{05E8E153-1DEB-3E44-B9D5-29784AA6B876}" destId="{E095CA44-D2FC-3F4E-AAA9-CF01FC14AAF7}" srcOrd="1" destOrd="0" presId="urn:microsoft.com/office/officeart/2005/8/layout/hierarchy3"/>
    <dgm:cxn modelId="{73C0CD42-73AA-3940-A994-76D260AA9EAF}" type="presParOf" srcId="{E095CA44-D2FC-3F4E-AAA9-CF01FC14AAF7}" destId="{C3B19D80-C3FF-764C-9176-F99BE2ED4336}" srcOrd="0" destOrd="0" presId="urn:microsoft.com/office/officeart/2005/8/layout/hierarchy3"/>
    <dgm:cxn modelId="{D80BD578-0401-DF43-A65E-0DEFA8F2C71E}" type="presParOf" srcId="{E095CA44-D2FC-3F4E-AAA9-CF01FC14AAF7}" destId="{5F1DBB24-7155-3B40-9637-A3F8DAA73ED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DFC803-7BFF-47AB-95D2-B533090326B6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13351B0-0374-4479-ACD9-071CC77E57D9}">
      <dgm:prSet/>
      <dgm:spPr/>
      <dgm:t>
        <a:bodyPr/>
        <a:lstStyle/>
        <a:p>
          <a:pPr>
            <a:defRPr cap="all"/>
          </a:pPr>
          <a:r>
            <a:rPr lang="en-US" dirty="0"/>
            <a:t>Real-world testing </a:t>
          </a:r>
        </a:p>
      </dgm:t>
    </dgm:pt>
    <dgm:pt modelId="{07455909-E23D-47B1-90AE-02C44F35A607}" type="parTrans" cxnId="{5D8A5D16-68D1-4A7C-AE3F-43D388088B66}">
      <dgm:prSet/>
      <dgm:spPr/>
      <dgm:t>
        <a:bodyPr/>
        <a:lstStyle/>
        <a:p>
          <a:endParaRPr lang="en-US"/>
        </a:p>
      </dgm:t>
    </dgm:pt>
    <dgm:pt modelId="{32293E43-73BF-4C69-A69B-C7B5DC13B6E2}" type="sibTrans" cxnId="{5D8A5D16-68D1-4A7C-AE3F-43D388088B66}">
      <dgm:prSet/>
      <dgm:spPr/>
      <dgm:t>
        <a:bodyPr/>
        <a:lstStyle/>
        <a:p>
          <a:endParaRPr lang="en-US"/>
        </a:p>
      </dgm:t>
    </dgm:pt>
    <dgm:pt modelId="{BE5F5111-D1D7-4976-B43C-83A8B56CF518}">
      <dgm:prSet/>
      <dgm:spPr/>
      <dgm:t>
        <a:bodyPr/>
        <a:lstStyle/>
        <a:p>
          <a:pPr>
            <a:defRPr cap="all"/>
          </a:pPr>
          <a:r>
            <a:rPr lang="en-US"/>
            <a:t>Optimize algorithms </a:t>
          </a:r>
        </a:p>
      </dgm:t>
    </dgm:pt>
    <dgm:pt modelId="{F8E3E038-3F59-4ED8-93D7-02B93B3D25EB}" type="parTrans" cxnId="{56F29BCC-B6BD-4FF8-A78A-0F5C69974479}">
      <dgm:prSet/>
      <dgm:spPr/>
      <dgm:t>
        <a:bodyPr/>
        <a:lstStyle/>
        <a:p>
          <a:endParaRPr lang="en-US"/>
        </a:p>
      </dgm:t>
    </dgm:pt>
    <dgm:pt modelId="{BD32331C-4166-4EFC-AC32-2EFA46F53EDE}" type="sibTrans" cxnId="{56F29BCC-B6BD-4FF8-A78A-0F5C69974479}">
      <dgm:prSet/>
      <dgm:spPr/>
      <dgm:t>
        <a:bodyPr/>
        <a:lstStyle/>
        <a:p>
          <a:endParaRPr lang="en-US"/>
        </a:p>
      </dgm:t>
    </dgm:pt>
    <dgm:pt modelId="{27183D94-7D59-4677-BAAB-5F6AD3E4CC5B}">
      <dgm:prSet/>
      <dgm:spPr/>
      <dgm:t>
        <a:bodyPr/>
        <a:lstStyle/>
        <a:p>
          <a:pPr>
            <a:defRPr cap="all"/>
          </a:pPr>
          <a:r>
            <a:rPr lang="en-US"/>
            <a:t>Fix hardware problems </a:t>
          </a:r>
        </a:p>
      </dgm:t>
    </dgm:pt>
    <dgm:pt modelId="{B11433D5-D9BC-47A0-8C0D-3C4A22C5EC8B}" type="parTrans" cxnId="{B0D624D0-B929-40D2-BE09-9C21B684F5BC}">
      <dgm:prSet/>
      <dgm:spPr/>
      <dgm:t>
        <a:bodyPr/>
        <a:lstStyle/>
        <a:p>
          <a:endParaRPr lang="en-US"/>
        </a:p>
      </dgm:t>
    </dgm:pt>
    <dgm:pt modelId="{90E0423C-740F-4BCF-8CD8-64782E758753}" type="sibTrans" cxnId="{B0D624D0-B929-40D2-BE09-9C21B684F5BC}">
      <dgm:prSet/>
      <dgm:spPr/>
      <dgm:t>
        <a:bodyPr/>
        <a:lstStyle/>
        <a:p>
          <a:endParaRPr lang="en-US"/>
        </a:p>
      </dgm:t>
    </dgm:pt>
    <dgm:pt modelId="{811D7118-D83B-44DB-9631-C67C9F9FBD09}" type="pres">
      <dgm:prSet presAssocID="{FBDFC803-7BFF-47AB-95D2-B533090326B6}" presName="root" presStyleCnt="0">
        <dgm:presLayoutVars>
          <dgm:dir/>
          <dgm:resizeHandles val="exact"/>
        </dgm:presLayoutVars>
      </dgm:prSet>
      <dgm:spPr/>
    </dgm:pt>
    <dgm:pt modelId="{E88B6D86-0752-454A-8433-7BE6146A427B}" type="pres">
      <dgm:prSet presAssocID="{513351B0-0374-4479-ACD9-071CC77E57D9}" presName="compNode" presStyleCnt="0"/>
      <dgm:spPr/>
    </dgm:pt>
    <dgm:pt modelId="{961FD637-26F5-4993-AA09-2686BC550FD1}" type="pres">
      <dgm:prSet presAssocID="{513351B0-0374-4479-ACD9-071CC77E57D9}" presName="iconBgRect" presStyleLbl="bgShp" presStyleIdx="0" presStyleCnt="3"/>
      <dgm:spPr/>
    </dgm:pt>
    <dgm:pt modelId="{AE91D17A-5397-47B8-823D-BD2E84522D62}" type="pres">
      <dgm:prSet presAssocID="{513351B0-0374-4479-ACD9-071CC77E57D9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067D612C-AD70-4FB6-B6EB-7EDA869F1787}" type="pres">
      <dgm:prSet presAssocID="{513351B0-0374-4479-ACD9-071CC77E57D9}" presName="spaceRect" presStyleCnt="0"/>
      <dgm:spPr/>
    </dgm:pt>
    <dgm:pt modelId="{EA047FD6-C4FF-4222-91C4-931F911E029E}" type="pres">
      <dgm:prSet presAssocID="{513351B0-0374-4479-ACD9-071CC77E57D9}" presName="textRect" presStyleLbl="revTx" presStyleIdx="0" presStyleCnt="3">
        <dgm:presLayoutVars>
          <dgm:chMax val="1"/>
          <dgm:chPref val="1"/>
        </dgm:presLayoutVars>
      </dgm:prSet>
      <dgm:spPr/>
    </dgm:pt>
    <dgm:pt modelId="{37002345-7133-45D6-99FC-83548F1FD0BD}" type="pres">
      <dgm:prSet presAssocID="{32293E43-73BF-4C69-A69B-C7B5DC13B6E2}" presName="sibTrans" presStyleCnt="0"/>
      <dgm:spPr/>
    </dgm:pt>
    <dgm:pt modelId="{9D9FD096-0770-4638-BE28-071429146814}" type="pres">
      <dgm:prSet presAssocID="{BE5F5111-D1D7-4976-B43C-83A8B56CF518}" presName="compNode" presStyleCnt="0"/>
      <dgm:spPr/>
    </dgm:pt>
    <dgm:pt modelId="{8F5E25E5-8586-4A0C-ACA4-19BA3CF37205}" type="pres">
      <dgm:prSet presAssocID="{BE5F5111-D1D7-4976-B43C-83A8B56CF518}" presName="iconBgRect" presStyleLbl="bgShp" presStyleIdx="1" presStyleCnt="3"/>
      <dgm:spPr/>
    </dgm:pt>
    <dgm:pt modelId="{C6011B8C-3DDF-4AE4-A9C4-EFE8C6DBC562}" type="pres">
      <dgm:prSet presAssocID="{BE5F5111-D1D7-4976-B43C-83A8B56CF518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92AFC9AE-09CF-46F0-B96D-F188D7789174}" type="pres">
      <dgm:prSet presAssocID="{BE5F5111-D1D7-4976-B43C-83A8B56CF518}" presName="spaceRect" presStyleCnt="0"/>
      <dgm:spPr/>
    </dgm:pt>
    <dgm:pt modelId="{0C30DE02-7584-4C55-B008-DAFDC5BD327E}" type="pres">
      <dgm:prSet presAssocID="{BE5F5111-D1D7-4976-B43C-83A8B56CF518}" presName="textRect" presStyleLbl="revTx" presStyleIdx="1" presStyleCnt="3">
        <dgm:presLayoutVars>
          <dgm:chMax val="1"/>
          <dgm:chPref val="1"/>
        </dgm:presLayoutVars>
      </dgm:prSet>
      <dgm:spPr/>
    </dgm:pt>
    <dgm:pt modelId="{7784522B-5669-4D33-9007-C77631F3602D}" type="pres">
      <dgm:prSet presAssocID="{BD32331C-4166-4EFC-AC32-2EFA46F53EDE}" presName="sibTrans" presStyleCnt="0"/>
      <dgm:spPr/>
    </dgm:pt>
    <dgm:pt modelId="{500B2411-5E15-44C3-935F-8C1BC0FF3A5E}" type="pres">
      <dgm:prSet presAssocID="{27183D94-7D59-4677-BAAB-5F6AD3E4CC5B}" presName="compNode" presStyleCnt="0"/>
      <dgm:spPr/>
    </dgm:pt>
    <dgm:pt modelId="{6C077873-4AF8-4406-B266-77B56FCAC45F}" type="pres">
      <dgm:prSet presAssocID="{27183D94-7D59-4677-BAAB-5F6AD3E4CC5B}" presName="iconBgRect" presStyleLbl="bgShp" presStyleIdx="2" presStyleCnt="3"/>
      <dgm:spPr/>
    </dgm:pt>
    <dgm:pt modelId="{8AB10D6A-5A38-4A78-BBAF-DAD783CD5252}" type="pres">
      <dgm:prSet presAssocID="{27183D94-7D59-4677-BAAB-5F6AD3E4CC5B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 outline"/>
        </a:ext>
      </dgm:extLst>
    </dgm:pt>
    <dgm:pt modelId="{5B2DC45B-A7D2-4063-8407-1D920596CB57}" type="pres">
      <dgm:prSet presAssocID="{27183D94-7D59-4677-BAAB-5F6AD3E4CC5B}" presName="spaceRect" presStyleCnt="0"/>
      <dgm:spPr/>
    </dgm:pt>
    <dgm:pt modelId="{9A3750DB-0327-4E0C-9EC8-C2756930D6B5}" type="pres">
      <dgm:prSet presAssocID="{27183D94-7D59-4677-BAAB-5F6AD3E4CC5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D8A5D16-68D1-4A7C-AE3F-43D388088B66}" srcId="{FBDFC803-7BFF-47AB-95D2-B533090326B6}" destId="{513351B0-0374-4479-ACD9-071CC77E57D9}" srcOrd="0" destOrd="0" parTransId="{07455909-E23D-47B1-90AE-02C44F35A607}" sibTransId="{32293E43-73BF-4C69-A69B-C7B5DC13B6E2}"/>
    <dgm:cxn modelId="{8B723A34-E619-408C-A1F0-E17E954AA9CD}" type="presOf" srcId="{27183D94-7D59-4677-BAAB-5F6AD3E4CC5B}" destId="{9A3750DB-0327-4E0C-9EC8-C2756930D6B5}" srcOrd="0" destOrd="0" presId="urn:microsoft.com/office/officeart/2018/5/layout/IconCircleLabelList"/>
    <dgm:cxn modelId="{00DB1436-C5D0-460E-AD96-20443E797079}" type="presOf" srcId="{513351B0-0374-4479-ACD9-071CC77E57D9}" destId="{EA047FD6-C4FF-4222-91C4-931F911E029E}" srcOrd="0" destOrd="0" presId="urn:microsoft.com/office/officeart/2018/5/layout/IconCircleLabelList"/>
    <dgm:cxn modelId="{10A3836B-94FE-4DB3-A0A7-EF93B41975F7}" type="presOf" srcId="{BE5F5111-D1D7-4976-B43C-83A8B56CF518}" destId="{0C30DE02-7584-4C55-B008-DAFDC5BD327E}" srcOrd="0" destOrd="0" presId="urn:microsoft.com/office/officeart/2018/5/layout/IconCircleLabelList"/>
    <dgm:cxn modelId="{56F29BCC-B6BD-4FF8-A78A-0F5C69974479}" srcId="{FBDFC803-7BFF-47AB-95D2-B533090326B6}" destId="{BE5F5111-D1D7-4976-B43C-83A8B56CF518}" srcOrd="1" destOrd="0" parTransId="{F8E3E038-3F59-4ED8-93D7-02B93B3D25EB}" sibTransId="{BD32331C-4166-4EFC-AC32-2EFA46F53EDE}"/>
    <dgm:cxn modelId="{B0D624D0-B929-40D2-BE09-9C21B684F5BC}" srcId="{FBDFC803-7BFF-47AB-95D2-B533090326B6}" destId="{27183D94-7D59-4677-BAAB-5F6AD3E4CC5B}" srcOrd="2" destOrd="0" parTransId="{B11433D5-D9BC-47A0-8C0D-3C4A22C5EC8B}" sibTransId="{90E0423C-740F-4BCF-8CD8-64782E758753}"/>
    <dgm:cxn modelId="{B44B21F2-50C9-40C9-BE49-BB1254B200E1}" type="presOf" srcId="{FBDFC803-7BFF-47AB-95D2-B533090326B6}" destId="{811D7118-D83B-44DB-9631-C67C9F9FBD09}" srcOrd="0" destOrd="0" presId="urn:microsoft.com/office/officeart/2018/5/layout/IconCircleLabelList"/>
    <dgm:cxn modelId="{3B9FC1DE-EEC1-4BA5-9309-62D4FA2FC52A}" type="presParOf" srcId="{811D7118-D83B-44DB-9631-C67C9F9FBD09}" destId="{E88B6D86-0752-454A-8433-7BE6146A427B}" srcOrd="0" destOrd="0" presId="urn:microsoft.com/office/officeart/2018/5/layout/IconCircleLabelList"/>
    <dgm:cxn modelId="{884B5CB4-8EBB-4589-A9EF-DA5DDC73246A}" type="presParOf" srcId="{E88B6D86-0752-454A-8433-7BE6146A427B}" destId="{961FD637-26F5-4993-AA09-2686BC550FD1}" srcOrd="0" destOrd="0" presId="urn:microsoft.com/office/officeart/2018/5/layout/IconCircleLabelList"/>
    <dgm:cxn modelId="{BF6393F6-86DD-46F9-A910-0C557E3E903C}" type="presParOf" srcId="{E88B6D86-0752-454A-8433-7BE6146A427B}" destId="{AE91D17A-5397-47B8-823D-BD2E84522D62}" srcOrd="1" destOrd="0" presId="urn:microsoft.com/office/officeart/2018/5/layout/IconCircleLabelList"/>
    <dgm:cxn modelId="{CF990170-6D52-4D7E-804F-0AEDF9938027}" type="presParOf" srcId="{E88B6D86-0752-454A-8433-7BE6146A427B}" destId="{067D612C-AD70-4FB6-B6EB-7EDA869F1787}" srcOrd="2" destOrd="0" presId="urn:microsoft.com/office/officeart/2018/5/layout/IconCircleLabelList"/>
    <dgm:cxn modelId="{E7E3AA62-D74B-4EB2-B0CC-5765B840E67D}" type="presParOf" srcId="{E88B6D86-0752-454A-8433-7BE6146A427B}" destId="{EA047FD6-C4FF-4222-91C4-931F911E029E}" srcOrd="3" destOrd="0" presId="urn:microsoft.com/office/officeart/2018/5/layout/IconCircleLabelList"/>
    <dgm:cxn modelId="{D17E82A2-D158-42C0-A76D-7D651F2CF45E}" type="presParOf" srcId="{811D7118-D83B-44DB-9631-C67C9F9FBD09}" destId="{37002345-7133-45D6-99FC-83548F1FD0BD}" srcOrd="1" destOrd="0" presId="urn:microsoft.com/office/officeart/2018/5/layout/IconCircleLabelList"/>
    <dgm:cxn modelId="{F2C84A70-50BA-4724-940B-E8B42F2289A2}" type="presParOf" srcId="{811D7118-D83B-44DB-9631-C67C9F9FBD09}" destId="{9D9FD096-0770-4638-BE28-071429146814}" srcOrd="2" destOrd="0" presId="urn:microsoft.com/office/officeart/2018/5/layout/IconCircleLabelList"/>
    <dgm:cxn modelId="{DD49BCEA-166D-4280-877C-B00AD9EFDE5B}" type="presParOf" srcId="{9D9FD096-0770-4638-BE28-071429146814}" destId="{8F5E25E5-8586-4A0C-ACA4-19BA3CF37205}" srcOrd="0" destOrd="0" presId="urn:microsoft.com/office/officeart/2018/5/layout/IconCircleLabelList"/>
    <dgm:cxn modelId="{C9B7CEE0-2E0A-4FF8-A41C-5FFEE4660C2A}" type="presParOf" srcId="{9D9FD096-0770-4638-BE28-071429146814}" destId="{C6011B8C-3DDF-4AE4-A9C4-EFE8C6DBC562}" srcOrd="1" destOrd="0" presId="urn:microsoft.com/office/officeart/2018/5/layout/IconCircleLabelList"/>
    <dgm:cxn modelId="{F1908827-C975-4FA7-8F6C-1F930C913CD0}" type="presParOf" srcId="{9D9FD096-0770-4638-BE28-071429146814}" destId="{92AFC9AE-09CF-46F0-B96D-F188D7789174}" srcOrd="2" destOrd="0" presId="urn:microsoft.com/office/officeart/2018/5/layout/IconCircleLabelList"/>
    <dgm:cxn modelId="{01BCAD69-BD92-4DEB-AE6B-7B0D18952CE6}" type="presParOf" srcId="{9D9FD096-0770-4638-BE28-071429146814}" destId="{0C30DE02-7584-4C55-B008-DAFDC5BD327E}" srcOrd="3" destOrd="0" presId="urn:microsoft.com/office/officeart/2018/5/layout/IconCircleLabelList"/>
    <dgm:cxn modelId="{912FCD00-6F9D-4B71-8E42-ACFFCDF9B72E}" type="presParOf" srcId="{811D7118-D83B-44DB-9631-C67C9F9FBD09}" destId="{7784522B-5669-4D33-9007-C77631F3602D}" srcOrd="3" destOrd="0" presId="urn:microsoft.com/office/officeart/2018/5/layout/IconCircleLabelList"/>
    <dgm:cxn modelId="{032D881D-5182-4255-95EB-939EAEC97781}" type="presParOf" srcId="{811D7118-D83B-44DB-9631-C67C9F9FBD09}" destId="{500B2411-5E15-44C3-935F-8C1BC0FF3A5E}" srcOrd="4" destOrd="0" presId="urn:microsoft.com/office/officeart/2018/5/layout/IconCircleLabelList"/>
    <dgm:cxn modelId="{A3AD29EC-6778-41EA-9C4B-21014BF49DB5}" type="presParOf" srcId="{500B2411-5E15-44C3-935F-8C1BC0FF3A5E}" destId="{6C077873-4AF8-4406-B266-77B56FCAC45F}" srcOrd="0" destOrd="0" presId="urn:microsoft.com/office/officeart/2018/5/layout/IconCircleLabelList"/>
    <dgm:cxn modelId="{34F03D83-5263-4930-A1A6-B081CF784C1E}" type="presParOf" srcId="{500B2411-5E15-44C3-935F-8C1BC0FF3A5E}" destId="{8AB10D6A-5A38-4A78-BBAF-DAD783CD5252}" srcOrd="1" destOrd="0" presId="urn:microsoft.com/office/officeart/2018/5/layout/IconCircleLabelList"/>
    <dgm:cxn modelId="{C0A194A4-48D1-44A4-A0DF-2A2BB80768EE}" type="presParOf" srcId="{500B2411-5E15-44C3-935F-8C1BC0FF3A5E}" destId="{5B2DC45B-A7D2-4063-8407-1D920596CB57}" srcOrd="2" destOrd="0" presId="urn:microsoft.com/office/officeart/2018/5/layout/IconCircleLabelList"/>
    <dgm:cxn modelId="{4BC15D96-725A-4370-9CC0-5C0A80D29F9E}" type="presParOf" srcId="{500B2411-5E15-44C3-935F-8C1BC0FF3A5E}" destId="{9A3750DB-0327-4E0C-9EC8-C2756930D6B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5DBB64-0782-DA40-A953-F55E0F3E5E1D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9B9A69-0FC2-EA45-96D0-45A247A6563B}">
      <dgm:prSet/>
      <dgm:spPr/>
      <dgm:t>
        <a:bodyPr/>
        <a:lstStyle/>
        <a:p>
          <a:r>
            <a:rPr lang="en-US" noProof="0" dirty="0"/>
            <a:t>Hyperbaric Inert Gas</a:t>
          </a:r>
        </a:p>
      </dgm:t>
    </dgm:pt>
    <dgm:pt modelId="{01F9AC89-8A28-5740-9E87-A9F1A8F06DFA}" type="parTrans" cxnId="{C8DF01AD-F46A-7E43-8FED-875A94995061}">
      <dgm:prSet/>
      <dgm:spPr/>
      <dgm:t>
        <a:bodyPr/>
        <a:lstStyle/>
        <a:p>
          <a:endParaRPr lang="en-US"/>
        </a:p>
      </dgm:t>
    </dgm:pt>
    <dgm:pt modelId="{0AF35C7F-C7D0-A04A-85D8-D2E11B73512F}" type="sibTrans" cxnId="{C8DF01AD-F46A-7E43-8FED-875A94995061}">
      <dgm:prSet/>
      <dgm:spPr/>
      <dgm:t>
        <a:bodyPr/>
        <a:lstStyle/>
        <a:p>
          <a:endParaRPr lang="en-US"/>
        </a:p>
      </dgm:t>
    </dgm:pt>
    <dgm:pt modelId="{7EE282DF-37A2-E94C-830D-B9A0C66CBF21}">
      <dgm:prSet/>
      <dgm:spPr/>
      <dgm:t>
        <a:bodyPr/>
        <a:lstStyle/>
        <a:p>
          <a:r>
            <a:rPr lang="en-US" noProof="0" dirty="0"/>
            <a:t>Hyperbaric O</a:t>
          </a:r>
          <a:r>
            <a:rPr lang="en-US" baseline="-25000" noProof="0" dirty="0"/>
            <a:t>2</a:t>
          </a:r>
          <a:endParaRPr lang="en-US" noProof="0" dirty="0"/>
        </a:p>
      </dgm:t>
    </dgm:pt>
    <dgm:pt modelId="{22D05281-7A46-AA4B-AE59-A3617E823365}" type="parTrans" cxnId="{D1B1EB3B-9310-684C-B799-84DDF9540C32}">
      <dgm:prSet/>
      <dgm:spPr/>
      <dgm:t>
        <a:bodyPr/>
        <a:lstStyle/>
        <a:p>
          <a:endParaRPr lang="en-US"/>
        </a:p>
      </dgm:t>
    </dgm:pt>
    <dgm:pt modelId="{BC211913-F408-384E-B9C0-AE12B466DC12}" type="sibTrans" cxnId="{D1B1EB3B-9310-684C-B799-84DDF9540C32}">
      <dgm:prSet/>
      <dgm:spPr/>
      <dgm:t>
        <a:bodyPr/>
        <a:lstStyle/>
        <a:p>
          <a:endParaRPr lang="en-US"/>
        </a:p>
      </dgm:t>
    </dgm:pt>
    <dgm:pt modelId="{FCBD795F-7D8A-1F48-9636-5CBC136B3240}">
      <dgm:prSet/>
      <dgm:spPr/>
      <dgm:t>
        <a:bodyPr/>
        <a:lstStyle/>
        <a:p>
          <a:r>
            <a:rPr lang="en-US" noProof="0" dirty="0"/>
            <a:t>Bookkeeping </a:t>
          </a:r>
        </a:p>
      </dgm:t>
    </dgm:pt>
    <dgm:pt modelId="{B013501F-B0CC-E848-9138-93227747E57F}" type="parTrans" cxnId="{C289F47C-AF9A-0943-912D-ED217CB324E1}">
      <dgm:prSet/>
      <dgm:spPr/>
      <dgm:t>
        <a:bodyPr/>
        <a:lstStyle/>
        <a:p>
          <a:endParaRPr lang="en-US"/>
        </a:p>
      </dgm:t>
    </dgm:pt>
    <dgm:pt modelId="{3D1707D3-795E-4344-BFE0-A7F2D9FE627A}" type="sibTrans" cxnId="{C289F47C-AF9A-0943-912D-ED217CB324E1}">
      <dgm:prSet/>
      <dgm:spPr/>
      <dgm:t>
        <a:bodyPr/>
        <a:lstStyle/>
        <a:p>
          <a:endParaRPr lang="en-US"/>
        </a:p>
      </dgm:t>
    </dgm:pt>
    <dgm:pt modelId="{65F61FE3-7103-F445-87CE-151D2F96F541}">
      <dgm:prSet/>
      <dgm:spPr/>
      <dgm:t>
        <a:bodyPr/>
        <a:lstStyle/>
        <a:p>
          <a:r>
            <a:rPr lang="en-US" noProof="0" dirty="0"/>
            <a:t>Decompression</a:t>
          </a:r>
        </a:p>
      </dgm:t>
    </dgm:pt>
    <dgm:pt modelId="{F5730FA5-E459-BF45-B65E-1E4F0CE5EDE4}" type="parTrans" cxnId="{0E934353-F693-9545-8BF8-DA850C3B192B}">
      <dgm:prSet/>
      <dgm:spPr/>
      <dgm:t>
        <a:bodyPr/>
        <a:lstStyle/>
        <a:p>
          <a:endParaRPr lang="en-US"/>
        </a:p>
      </dgm:t>
    </dgm:pt>
    <dgm:pt modelId="{256DA86A-6916-BC48-AFC7-E2028F4098AB}" type="sibTrans" cxnId="{0E934353-F693-9545-8BF8-DA850C3B192B}">
      <dgm:prSet/>
      <dgm:spPr/>
      <dgm:t>
        <a:bodyPr/>
        <a:lstStyle/>
        <a:p>
          <a:endParaRPr lang="en-US"/>
        </a:p>
      </dgm:t>
    </dgm:pt>
    <dgm:pt modelId="{819A0CD4-7FBA-A543-9BC6-B92FECDFC9A5}">
      <dgm:prSet/>
      <dgm:spPr/>
      <dgm:t>
        <a:bodyPr/>
        <a:lstStyle/>
        <a:p>
          <a:r>
            <a:rPr lang="en-US" noProof="0" dirty="0"/>
            <a:t>O</a:t>
          </a:r>
          <a:r>
            <a:rPr lang="en-US" baseline="-25000" noProof="0" dirty="0"/>
            <a:t>2</a:t>
          </a:r>
          <a:r>
            <a:rPr lang="en-US" noProof="0" dirty="0"/>
            <a:t> Toxicity </a:t>
          </a:r>
        </a:p>
      </dgm:t>
    </dgm:pt>
    <dgm:pt modelId="{8A9B4A80-659A-F344-87EE-F66A2FF5B0EC}" type="parTrans" cxnId="{C3F599D6-3255-2241-AE83-622A91F066B4}">
      <dgm:prSet/>
      <dgm:spPr/>
      <dgm:t>
        <a:bodyPr/>
        <a:lstStyle/>
        <a:p>
          <a:endParaRPr lang="en-US"/>
        </a:p>
      </dgm:t>
    </dgm:pt>
    <dgm:pt modelId="{77706BDE-DB62-6142-BF52-85355D10EA92}" type="sibTrans" cxnId="{C3F599D6-3255-2241-AE83-622A91F066B4}">
      <dgm:prSet/>
      <dgm:spPr/>
      <dgm:t>
        <a:bodyPr/>
        <a:lstStyle/>
        <a:p>
          <a:endParaRPr lang="en-US"/>
        </a:p>
      </dgm:t>
    </dgm:pt>
    <dgm:pt modelId="{4B619026-EFC4-FA46-B3D1-5C757F07599E}">
      <dgm:prSet/>
      <dgm:spPr/>
      <dgm:t>
        <a:bodyPr/>
        <a:lstStyle/>
        <a:p>
          <a:r>
            <a:rPr lang="en-US" noProof="0" dirty="0"/>
            <a:t>Dive Log</a:t>
          </a:r>
        </a:p>
      </dgm:t>
    </dgm:pt>
    <dgm:pt modelId="{749EA404-CB9C-BA43-8523-6EE8D677432C}" type="parTrans" cxnId="{F645D611-1D68-4E45-9BB2-CFE0B14FBF82}">
      <dgm:prSet/>
      <dgm:spPr/>
      <dgm:t>
        <a:bodyPr/>
        <a:lstStyle/>
        <a:p>
          <a:endParaRPr lang="en-US"/>
        </a:p>
      </dgm:t>
    </dgm:pt>
    <dgm:pt modelId="{FF92C248-DC56-7246-B270-A690921A66CE}" type="sibTrans" cxnId="{F645D611-1D68-4E45-9BB2-CFE0B14FBF82}">
      <dgm:prSet/>
      <dgm:spPr/>
      <dgm:t>
        <a:bodyPr/>
        <a:lstStyle/>
        <a:p>
          <a:endParaRPr lang="en-US"/>
        </a:p>
      </dgm:t>
    </dgm:pt>
    <dgm:pt modelId="{6071FCF9-4B0E-FD4B-81B2-65665306A165}" type="pres">
      <dgm:prSet presAssocID="{FB5DBB64-0782-DA40-A953-F55E0F3E5E1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C13003-715E-914B-91AE-058107CCCBE6}" type="pres">
      <dgm:prSet presAssocID="{399B9A69-0FC2-EA45-96D0-45A247A6563B}" presName="root" presStyleCnt="0"/>
      <dgm:spPr/>
    </dgm:pt>
    <dgm:pt modelId="{29E0085B-A4FA-8841-A113-4D8CA00A4CE1}" type="pres">
      <dgm:prSet presAssocID="{399B9A69-0FC2-EA45-96D0-45A247A6563B}" presName="rootComposite" presStyleCnt="0"/>
      <dgm:spPr/>
    </dgm:pt>
    <dgm:pt modelId="{00072855-DFDD-1D48-B3B9-C56C2939C4D0}" type="pres">
      <dgm:prSet presAssocID="{399B9A69-0FC2-EA45-96D0-45A247A6563B}" presName="rootText" presStyleLbl="node1" presStyleIdx="0" presStyleCnt="3"/>
      <dgm:spPr/>
    </dgm:pt>
    <dgm:pt modelId="{FD6CBD5D-4683-064C-A029-8C80684D9C68}" type="pres">
      <dgm:prSet presAssocID="{399B9A69-0FC2-EA45-96D0-45A247A6563B}" presName="rootConnector" presStyleLbl="node1" presStyleIdx="0" presStyleCnt="3"/>
      <dgm:spPr/>
    </dgm:pt>
    <dgm:pt modelId="{9CF49A4B-0439-EF4A-B0F7-A8346D5C2109}" type="pres">
      <dgm:prSet presAssocID="{399B9A69-0FC2-EA45-96D0-45A247A6563B}" presName="childShape" presStyleCnt="0"/>
      <dgm:spPr/>
    </dgm:pt>
    <dgm:pt modelId="{5A78A06F-D72B-A448-ABA2-83E96CA1771C}" type="pres">
      <dgm:prSet presAssocID="{F5730FA5-E459-BF45-B65E-1E4F0CE5EDE4}" presName="Name13" presStyleLbl="parChTrans1D2" presStyleIdx="0" presStyleCnt="3"/>
      <dgm:spPr/>
    </dgm:pt>
    <dgm:pt modelId="{CDA2A9F1-EC43-B049-BC21-F696F9708915}" type="pres">
      <dgm:prSet presAssocID="{65F61FE3-7103-F445-87CE-151D2F96F541}" presName="childText" presStyleLbl="bgAcc1" presStyleIdx="0" presStyleCnt="3">
        <dgm:presLayoutVars>
          <dgm:bulletEnabled val="1"/>
        </dgm:presLayoutVars>
      </dgm:prSet>
      <dgm:spPr/>
    </dgm:pt>
    <dgm:pt modelId="{7FECAD56-A1BD-734C-8A0F-6B83E2FE4114}" type="pres">
      <dgm:prSet presAssocID="{7EE282DF-37A2-E94C-830D-B9A0C66CBF21}" presName="root" presStyleCnt="0"/>
      <dgm:spPr/>
    </dgm:pt>
    <dgm:pt modelId="{A5CC8CA4-205F-0043-8305-6A178126634E}" type="pres">
      <dgm:prSet presAssocID="{7EE282DF-37A2-E94C-830D-B9A0C66CBF21}" presName="rootComposite" presStyleCnt="0"/>
      <dgm:spPr/>
    </dgm:pt>
    <dgm:pt modelId="{3EB20538-F052-7949-91DF-4F1EF7D42021}" type="pres">
      <dgm:prSet presAssocID="{7EE282DF-37A2-E94C-830D-B9A0C66CBF21}" presName="rootText" presStyleLbl="node1" presStyleIdx="1" presStyleCnt="3"/>
      <dgm:spPr/>
    </dgm:pt>
    <dgm:pt modelId="{728B005C-FDA6-2F4D-BD6E-0A292F54AF81}" type="pres">
      <dgm:prSet presAssocID="{7EE282DF-37A2-E94C-830D-B9A0C66CBF21}" presName="rootConnector" presStyleLbl="node1" presStyleIdx="1" presStyleCnt="3"/>
      <dgm:spPr/>
    </dgm:pt>
    <dgm:pt modelId="{F009CCB9-9036-8D4B-869C-430713F38B65}" type="pres">
      <dgm:prSet presAssocID="{7EE282DF-37A2-E94C-830D-B9A0C66CBF21}" presName="childShape" presStyleCnt="0"/>
      <dgm:spPr/>
    </dgm:pt>
    <dgm:pt modelId="{247C47FA-45BE-DD49-9C74-60CC1E8DE298}" type="pres">
      <dgm:prSet presAssocID="{8A9B4A80-659A-F344-87EE-F66A2FF5B0EC}" presName="Name13" presStyleLbl="parChTrans1D2" presStyleIdx="1" presStyleCnt="3"/>
      <dgm:spPr/>
    </dgm:pt>
    <dgm:pt modelId="{919DE46E-B1B9-354A-A2B0-98DD4E681AEF}" type="pres">
      <dgm:prSet presAssocID="{819A0CD4-7FBA-A543-9BC6-B92FECDFC9A5}" presName="childText" presStyleLbl="bgAcc1" presStyleIdx="1" presStyleCnt="3">
        <dgm:presLayoutVars>
          <dgm:bulletEnabled val="1"/>
        </dgm:presLayoutVars>
      </dgm:prSet>
      <dgm:spPr/>
    </dgm:pt>
    <dgm:pt modelId="{05E8E153-1DEB-3E44-B9D5-29784AA6B876}" type="pres">
      <dgm:prSet presAssocID="{FCBD795F-7D8A-1F48-9636-5CBC136B3240}" presName="root" presStyleCnt="0"/>
      <dgm:spPr/>
    </dgm:pt>
    <dgm:pt modelId="{662B4184-8849-624E-BCE1-106F73308219}" type="pres">
      <dgm:prSet presAssocID="{FCBD795F-7D8A-1F48-9636-5CBC136B3240}" presName="rootComposite" presStyleCnt="0"/>
      <dgm:spPr/>
    </dgm:pt>
    <dgm:pt modelId="{39395326-510F-8D48-87AA-CDF47336D8A9}" type="pres">
      <dgm:prSet presAssocID="{FCBD795F-7D8A-1F48-9636-5CBC136B3240}" presName="rootText" presStyleLbl="node1" presStyleIdx="2" presStyleCnt="3"/>
      <dgm:spPr/>
    </dgm:pt>
    <dgm:pt modelId="{E2DE9209-3FB7-BB48-92EB-3B8228DC7182}" type="pres">
      <dgm:prSet presAssocID="{FCBD795F-7D8A-1F48-9636-5CBC136B3240}" presName="rootConnector" presStyleLbl="node1" presStyleIdx="2" presStyleCnt="3"/>
      <dgm:spPr/>
    </dgm:pt>
    <dgm:pt modelId="{E095CA44-D2FC-3F4E-AAA9-CF01FC14AAF7}" type="pres">
      <dgm:prSet presAssocID="{FCBD795F-7D8A-1F48-9636-5CBC136B3240}" presName="childShape" presStyleCnt="0"/>
      <dgm:spPr/>
    </dgm:pt>
    <dgm:pt modelId="{C3B19D80-C3FF-764C-9176-F99BE2ED4336}" type="pres">
      <dgm:prSet presAssocID="{749EA404-CB9C-BA43-8523-6EE8D677432C}" presName="Name13" presStyleLbl="parChTrans1D2" presStyleIdx="2" presStyleCnt="3"/>
      <dgm:spPr/>
    </dgm:pt>
    <dgm:pt modelId="{5F1DBB24-7155-3B40-9637-A3F8DAA73EDD}" type="pres">
      <dgm:prSet presAssocID="{4B619026-EFC4-FA46-B3D1-5C757F07599E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CFD5E600-776F-3C46-A9E5-0553237CFAD4}" type="presOf" srcId="{4B619026-EFC4-FA46-B3D1-5C757F07599E}" destId="{5F1DBB24-7155-3B40-9637-A3F8DAA73EDD}" srcOrd="0" destOrd="0" presId="urn:microsoft.com/office/officeart/2005/8/layout/hierarchy3"/>
    <dgm:cxn modelId="{CF429D01-D0AA-B547-B4BB-E76642C3407C}" type="presOf" srcId="{FCBD795F-7D8A-1F48-9636-5CBC136B3240}" destId="{39395326-510F-8D48-87AA-CDF47336D8A9}" srcOrd="0" destOrd="0" presId="urn:microsoft.com/office/officeart/2005/8/layout/hierarchy3"/>
    <dgm:cxn modelId="{8CA53511-86C8-D448-AD84-56C802B33962}" type="presOf" srcId="{399B9A69-0FC2-EA45-96D0-45A247A6563B}" destId="{FD6CBD5D-4683-064C-A029-8C80684D9C68}" srcOrd="1" destOrd="0" presId="urn:microsoft.com/office/officeart/2005/8/layout/hierarchy3"/>
    <dgm:cxn modelId="{F645D611-1D68-4E45-9BB2-CFE0B14FBF82}" srcId="{FCBD795F-7D8A-1F48-9636-5CBC136B3240}" destId="{4B619026-EFC4-FA46-B3D1-5C757F07599E}" srcOrd="0" destOrd="0" parTransId="{749EA404-CB9C-BA43-8523-6EE8D677432C}" sibTransId="{FF92C248-DC56-7246-B270-A690921A66CE}"/>
    <dgm:cxn modelId="{C0012B2D-EA54-1541-8AE7-F107B2BA11E4}" type="presOf" srcId="{F5730FA5-E459-BF45-B65E-1E4F0CE5EDE4}" destId="{5A78A06F-D72B-A448-ABA2-83E96CA1771C}" srcOrd="0" destOrd="0" presId="urn:microsoft.com/office/officeart/2005/8/layout/hierarchy3"/>
    <dgm:cxn modelId="{D1B1EB3B-9310-684C-B799-84DDF9540C32}" srcId="{FB5DBB64-0782-DA40-A953-F55E0F3E5E1D}" destId="{7EE282DF-37A2-E94C-830D-B9A0C66CBF21}" srcOrd="1" destOrd="0" parTransId="{22D05281-7A46-AA4B-AE59-A3617E823365}" sibTransId="{BC211913-F408-384E-B9C0-AE12B466DC12}"/>
    <dgm:cxn modelId="{1D5BA24C-1702-2E42-A14A-2DC9200A7C44}" type="presOf" srcId="{7EE282DF-37A2-E94C-830D-B9A0C66CBF21}" destId="{728B005C-FDA6-2F4D-BD6E-0A292F54AF81}" srcOrd="1" destOrd="0" presId="urn:microsoft.com/office/officeart/2005/8/layout/hierarchy3"/>
    <dgm:cxn modelId="{0F451A4D-D870-3748-A6A9-22DECAE0B135}" type="presOf" srcId="{FCBD795F-7D8A-1F48-9636-5CBC136B3240}" destId="{E2DE9209-3FB7-BB48-92EB-3B8228DC7182}" srcOrd="1" destOrd="0" presId="urn:microsoft.com/office/officeart/2005/8/layout/hierarchy3"/>
    <dgm:cxn modelId="{0E934353-F693-9545-8BF8-DA850C3B192B}" srcId="{399B9A69-0FC2-EA45-96D0-45A247A6563B}" destId="{65F61FE3-7103-F445-87CE-151D2F96F541}" srcOrd="0" destOrd="0" parTransId="{F5730FA5-E459-BF45-B65E-1E4F0CE5EDE4}" sibTransId="{256DA86A-6916-BC48-AFC7-E2028F4098AB}"/>
    <dgm:cxn modelId="{5D9EF75F-D04C-3D41-86C5-B0E7B8A5281F}" type="presOf" srcId="{7EE282DF-37A2-E94C-830D-B9A0C66CBF21}" destId="{3EB20538-F052-7949-91DF-4F1EF7D42021}" srcOrd="0" destOrd="0" presId="urn:microsoft.com/office/officeart/2005/8/layout/hierarchy3"/>
    <dgm:cxn modelId="{3FCC4F6A-589C-394F-BAFE-B1D12B5FD9DA}" type="presOf" srcId="{749EA404-CB9C-BA43-8523-6EE8D677432C}" destId="{C3B19D80-C3FF-764C-9176-F99BE2ED4336}" srcOrd="0" destOrd="0" presId="urn:microsoft.com/office/officeart/2005/8/layout/hierarchy3"/>
    <dgm:cxn modelId="{C289F47C-AF9A-0943-912D-ED217CB324E1}" srcId="{FB5DBB64-0782-DA40-A953-F55E0F3E5E1D}" destId="{FCBD795F-7D8A-1F48-9636-5CBC136B3240}" srcOrd="2" destOrd="0" parTransId="{B013501F-B0CC-E848-9138-93227747E57F}" sibTransId="{3D1707D3-795E-4344-BFE0-A7F2D9FE627A}"/>
    <dgm:cxn modelId="{80685DA9-B19E-3741-A45C-FEF72730D7E2}" type="presOf" srcId="{65F61FE3-7103-F445-87CE-151D2F96F541}" destId="{CDA2A9F1-EC43-B049-BC21-F696F9708915}" srcOrd="0" destOrd="0" presId="urn:microsoft.com/office/officeart/2005/8/layout/hierarchy3"/>
    <dgm:cxn modelId="{C8DF01AD-F46A-7E43-8FED-875A94995061}" srcId="{FB5DBB64-0782-DA40-A953-F55E0F3E5E1D}" destId="{399B9A69-0FC2-EA45-96D0-45A247A6563B}" srcOrd="0" destOrd="0" parTransId="{01F9AC89-8A28-5740-9E87-A9F1A8F06DFA}" sibTransId="{0AF35C7F-C7D0-A04A-85D8-D2E11B73512F}"/>
    <dgm:cxn modelId="{A37E1BB8-9D1A-184A-921E-54BE86839E89}" type="presOf" srcId="{8A9B4A80-659A-F344-87EE-F66A2FF5B0EC}" destId="{247C47FA-45BE-DD49-9C74-60CC1E8DE298}" srcOrd="0" destOrd="0" presId="urn:microsoft.com/office/officeart/2005/8/layout/hierarchy3"/>
    <dgm:cxn modelId="{B7AAD5BB-7281-4649-9B7F-900D385886CB}" type="presOf" srcId="{819A0CD4-7FBA-A543-9BC6-B92FECDFC9A5}" destId="{919DE46E-B1B9-354A-A2B0-98DD4E681AEF}" srcOrd="0" destOrd="0" presId="urn:microsoft.com/office/officeart/2005/8/layout/hierarchy3"/>
    <dgm:cxn modelId="{C3F599D6-3255-2241-AE83-622A91F066B4}" srcId="{7EE282DF-37A2-E94C-830D-B9A0C66CBF21}" destId="{819A0CD4-7FBA-A543-9BC6-B92FECDFC9A5}" srcOrd="0" destOrd="0" parTransId="{8A9B4A80-659A-F344-87EE-F66A2FF5B0EC}" sibTransId="{77706BDE-DB62-6142-BF52-85355D10EA92}"/>
    <dgm:cxn modelId="{98908CF6-51E8-2442-8F43-7D7BF68FC622}" type="presOf" srcId="{399B9A69-0FC2-EA45-96D0-45A247A6563B}" destId="{00072855-DFDD-1D48-B3B9-C56C2939C4D0}" srcOrd="0" destOrd="0" presId="urn:microsoft.com/office/officeart/2005/8/layout/hierarchy3"/>
    <dgm:cxn modelId="{3C9E26FD-8D2C-0842-B034-D60F8559C928}" type="presOf" srcId="{FB5DBB64-0782-DA40-A953-F55E0F3E5E1D}" destId="{6071FCF9-4B0E-FD4B-81B2-65665306A165}" srcOrd="0" destOrd="0" presId="urn:microsoft.com/office/officeart/2005/8/layout/hierarchy3"/>
    <dgm:cxn modelId="{E51E6BC3-84BC-234C-BAF7-FD5A2C658F96}" type="presParOf" srcId="{6071FCF9-4B0E-FD4B-81B2-65665306A165}" destId="{28C13003-715E-914B-91AE-058107CCCBE6}" srcOrd="0" destOrd="0" presId="urn:microsoft.com/office/officeart/2005/8/layout/hierarchy3"/>
    <dgm:cxn modelId="{E52C366D-14ED-4745-BCE6-707CFCAB64FD}" type="presParOf" srcId="{28C13003-715E-914B-91AE-058107CCCBE6}" destId="{29E0085B-A4FA-8841-A113-4D8CA00A4CE1}" srcOrd="0" destOrd="0" presId="urn:microsoft.com/office/officeart/2005/8/layout/hierarchy3"/>
    <dgm:cxn modelId="{A0909D69-CDEA-2440-953E-C75FE646603F}" type="presParOf" srcId="{29E0085B-A4FA-8841-A113-4D8CA00A4CE1}" destId="{00072855-DFDD-1D48-B3B9-C56C2939C4D0}" srcOrd="0" destOrd="0" presId="urn:microsoft.com/office/officeart/2005/8/layout/hierarchy3"/>
    <dgm:cxn modelId="{4D988BA4-C0CF-3C42-B72A-0FD596099135}" type="presParOf" srcId="{29E0085B-A4FA-8841-A113-4D8CA00A4CE1}" destId="{FD6CBD5D-4683-064C-A029-8C80684D9C68}" srcOrd="1" destOrd="0" presId="urn:microsoft.com/office/officeart/2005/8/layout/hierarchy3"/>
    <dgm:cxn modelId="{FCCDA193-9586-C247-9B86-930A40FBB03C}" type="presParOf" srcId="{28C13003-715E-914B-91AE-058107CCCBE6}" destId="{9CF49A4B-0439-EF4A-B0F7-A8346D5C2109}" srcOrd="1" destOrd="0" presId="urn:microsoft.com/office/officeart/2005/8/layout/hierarchy3"/>
    <dgm:cxn modelId="{A2BE0023-417C-744F-9838-23FB3603CCA4}" type="presParOf" srcId="{9CF49A4B-0439-EF4A-B0F7-A8346D5C2109}" destId="{5A78A06F-D72B-A448-ABA2-83E96CA1771C}" srcOrd="0" destOrd="0" presId="urn:microsoft.com/office/officeart/2005/8/layout/hierarchy3"/>
    <dgm:cxn modelId="{B56C544D-9037-4442-B8D1-51C18A108BA3}" type="presParOf" srcId="{9CF49A4B-0439-EF4A-B0F7-A8346D5C2109}" destId="{CDA2A9F1-EC43-B049-BC21-F696F9708915}" srcOrd="1" destOrd="0" presId="urn:microsoft.com/office/officeart/2005/8/layout/hierarchy3"/>
    <dgm:cxn modelId="{FCABD19C-78C9-CB43-9F11-DC8AB8B827F1}" type="presParOf" srcId="{6071FCF9-4B0E-FD4B-81B2-65665306A165}" destId="{7FECAD56-A1BD-734C-8A0F-6B83E2FE4114}" srcOrd="1" destOrd="0" presId="urn:microsoft.com/office/officeart/2005/8/layout/hierarchy3"/>
    <dgm:cxn modelId="{74A2B3C0-0ED6-DD40-BB67-4C8D4E1537B2}" type="presParOf" srcId="{7FECAD56-A1BD-734C-8A0F-6B83E2FE4114}" destId="{A5CC8CA4-205F-0043-8305-6A178126634E}" srcOrd="0" destOrd="0" presId="urn:microsoft.com/office/officeart/2005/8/layout/hierarchy3"/>
    <dgm:cxn modelId="{844DDB6C-1099-6D4F-A4A8-24D1641240DB}" type="presParOf" srcId="{A5CC8CA4-205F-0043-8305-6A178126634E}" destId="{3EB20538-F052-7949-91DF-4F1EF7D42021}" srcOrd="0" destOrd="0" presId="urn:microsoft.com/office/officeart/2005/8/layout/hierarchy3"/>
    <dgm:cxn modelId="{17B3EF73-3B66-E34B-B9AF-CBB207BC2299}" type="presParOf" srcId="{A5CC8CA4-205F-0043-8305-6A178126634E}" destId="{728B005C-FDA6-2F4D-BD6E-0A292F54AF81}" srcOrd="1" destOrd="0" presId="urn:microsoft.com/office/officeart/2005/8/layout/hierarchy3"/>
    <dgm:cxn modelId="{B9281365-4AE6-6549-A548-0D57FA120D63}" type="presParOf" srcId="{7FECAD56-A1BD-734C-8A0F-6B83E2FE4114}" destId="{F009CCB9-9036-8D4B-869C-430713F38B65}" srcOrd="1" destOrd="0" presId="urn:microsoft.com/office/officeart/2005/8/layout/hierarchy3"/>
    <dgm:cxn modelId="{7CCB9835-F98E-FE47-A81B-8B6ABAEF033E}" type="presParOf" srcId="{F009CCB9-9036-8D4B-869C-430713F38B65}" destId="{247C47FA-45BE-DD49-9C74-60CC1E8DE298}" srcOrd="0" destOrd="0" presId="urn:microsoft.com/office/officeart/2005/8/layout/hierarchy3"/>
    <dgm:cxn modelId="{8B6AAA71-D586-4848-AE91-FFCDF57E2712}" type="presParOf" srcId="{F009CCB9-9036-8D4B-869C-430713F38B65}" destId="{919DE46E-B1B9-354A-A2B0-98DD4E681AEF}" srcOrd="1" destOrd="0" presId="urn:microsoft.com/office/officeart/2005/8/layout/hierarchy3"/>
    <dgm:cxn modelId="{4A0BC28C-ACF9-A149-A52D-B6E606065E90}" type="presParOf" srcId="{6071FCF9-4B0E-FD4B-81B2-65665306A165}" destId="{05E8E153-1DEB-3E44-B9D5-29784AA6B876}" srcOrd="2" destOrd="0" presId="urn:microsoft.com/office/officeart/2005/8/layout/hierarchy3"/>
    <dgm:cxn modelId="{9A789D80-1FE2-CE4C-9933-1681A2E68FBB}" type="presParOf" srcId="{05E8E153-1DEB-3E44-B9D5-29784AA6B876}" destId="{662B4184-8849-624E-BCE1-106F73308219}" srcOrd="0" destOrd="0" presId="urn:microsoft.com/office/officeart/2005/8/layout/hierarchy3"/>
    <dgm:cxn modelId="{6FF31187-6F87-5740-8CE6-BA8BC87B4667}" type="presParOf" srcId="{662B4184-8849-624E-BCE1-106F73308219}" destId="{39395326-510F-8D48-87AA-CDF47336D8A9}" srcOrd="0" destOrd="0" presId="urn:microsoft.com/office/officeart/2005/8/layout/hierarchy3"/>
    <dgm:cxn modelId="{D6D36209-DFA9-3E4C-8925-746EEA22E1E7}" type="presParOf" srcId="{662B4184-8849-624E-BCE1-106F73308219}" destId="{E2DE9209-3FB7-BB48-92EB-3B8228DC7182}" srcOrd="1" destOrd="0" presId="urn:microsoft.com/office/officeart/2005/8/layout/hierarchy3"/>
    <dgm:cxn modelId="{C26493AF-8A97-4A4F-826B-8D7D7407428E}" type="presParOf" srcId="{05E8E153-1DEB-3E44-B9D5-29784AA6B876}" destId="{E095CA44-D2FC-3F4E-AAA9-CF01FC14AAF7}" srcOrd="1" destOrd="0" presId="urn:microsoft.com/office/officeart/2005/8/layout/hierarchy3"/>
    <dgm:cxn modelId="{73C0CD42-73AA-3940-A994-76D260AA9EAF}" type="presParOf" srcId="{E095CA44-D2FC-3F4E-AAA9-CF01FC14AAF7}" destId="{C3B19D80-C3FF-764C-9176-F99BE2ED4336}" srcOrd="0" destOrd="0" presId="urn:microsoft.com/office/officeart/2005/8/layout/hierarchy3"/>
    <dgm:cxn modelId="{D80BD578-0401-DF43-A65E-0DEFA8F2C71E}" type="presParOf" srcId="{E095CA44-D2FC-3F4E-AAA9-CF01FC14AAF7}" destId="{5F1DBB24-7155-3B40-9637-A3F8DAA73ED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4DB755-4FCC-5C4B-9218-F462152AF256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4FEEE49-0F16-F748-98DC-7DB145EBB8C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noProof="0" dirty="0"/>
            <a:t>Commercial setting </a:t>
          </a:r>
        </a:p>
      </dgm:t>
    </dgm:pt>
    <dgm:pt modelId="{5E391B9D-EA18-EE4B-BECC-527F6F3C6CB4}" type="parTrans" cxnId="{B8923C05-E813-B44A-BEF9-62442C650912}">
      <dgm:prSet/>
      <dgm:spPr/>
      <dgm:t>
        <a:bodyPr/>
        <a:lstStyle/>
        <a:p>
          <a:endParaRPr lang="en-US"/>
        </a:p>
      </dgm:t>
    </dgm:pt>
    <dgm:pt modelId="{9F0F6DA8-424D-364B-8476-44D74E1F69CD}" type="sibTrans" cxnId="{B8923C05-E813-B44A-BEF9-62442C650912}">
      <dgm:prSet/>
      <dgm:spPr/>
      <dgm:t>
        <a:bodyPr/>
        <a:lstStyle/>
        <a:p>
          <a:endParaRPr lang="en-US"/>
        </a:p>
      </dgm:t>
    </dgm:pt>
    <dgm:pt modelId="{D97E0432-7046-BC45-AFB0-4E878A9F7F2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noProof="0"/>
            <a:t>Fixed decompression algorithms </a:t>
          </a:r>
        </a:p>
      </dgm:t>
    </dgm:pt>
    <dgm:pt modelId="{797B25ED-B2DD-684D-B59A-894E99FF4782}" type="parTrans" cxnId="{3979EA18-FE71-C046-AEEF-1DF3F0CE53CA}">
      <dgm:prSet/>
      <dgm:spPr/>
      <dgm:t>
        <a:bodyPr/>
        <a:lstStyle/>
        <a:p>
          <a:endParaRPr lang="en-US"/>
        </a:p>
      </dgm:t>
    </dgm:pt>
    <dgm:pt modelId="{84226417-08BA-B644-9702-880080E272CA}" type="sibTrans" cxnId="{3979EA18-FE71-C046-AEEF-1DF3F0CE53CA}">
      <dgm:prSet/>
      <dgm:spPr/>
      <dgm:t>
        <a:bodyPr/>
        <a:lstStyle/>
        <a:p>
          <a:endParaRPr lang="en-US"/>
        </a:p>
      </dgm:t>
    </dgm:pt>
    <dgm:pt modelId="{8BA0A3F8-26EE-6440-9EAE-F6016F99250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noProof="0" dirty="0"/>
            <a:t>Fixed log rate</a:t>
          </a:r>
        </a:p>
      </dgm:t>
    </dgm:pt>
    <dgm:pt modelId="{9F70A82D-0B90-3F47-8570-75C9AA612E7A}" type="parTrans" cxnId="{76F104E4-C661-9F43-92C7-E7A08213B62B}">
      <dgm:prSet/>
      <dgm:spPr/>
      <dgm:t>
        <a:bodyPr/>
        <a:lstStyle/>
        <a:p>
          <a:endParaRPr lang="en-US"/>
        </a:p>
      </dgm:t>
    </dgm:pt>
    <dgm:pt modelId="{2E4809E9-AF87-DB47-96D4-9BDB40C28D21}" type="sibTrans" cxnId="{76F104E4-C661-9F43-92C7-E7A08213B62B}">
      <dgm:prSet/>
      <dgm:spPr/>
      <dgm:t>
        <a:bodyPr/>
        <a:lstStyle/>
        <a:p>
          <a:endParaRPr lang="en-US"/>
        </a:p>
      </dgm:t>
    </dgm:pt>
    <dgm:pt modelId="{4A728E52-E551-43EF-8F72-71FB14860F70}" type="pres">
      <dgm:prSet presAssocID="{5C4DB755-4FCC-5C4B-9218-F462152AF256}" presName="root" presStyleCnt="0">
        <dgm:presLayoutVars>
          <dgm:dir/>
          <dgm:resizeHandles val="exact"/>
        </dgm:presLayoutVars>
      </dgm:prSet>
      <dgm:spPr/>
    </dgm:pt>
    <dgm:pt modelId="{DC02C03C-2332-4235-ABBA-5A6A3C1334E4}" type="pres">
      <dgm:prSet presAssocID="{34FEEE49-0F16-F748-98DC-7DB145EBB8C1}" presName="compNode" presStyleCnt="0"/>
      <dgm:spPr/>
    </dgm:pt>
    <dgm:pt modelId="{B732D932-50F7-4F50-BB52-E53177E2017D}" type="pres">
      <dgm:prSet presAssocID="{34FEEE49-0F16-F748-98DC-7DB145EBB8C1}" presName="iconBgRect" presStyleLbl="bgShp" presStyleIdx="0" presStyleCnt="3"/>
      <dgm:spPr/>
    </dgm:pt>
    <dgm:pt modelId="{5035BD17-8E37-4031-A516-627F4ED8A57D}" type="pres">
      <dgm:prSet presAssocID="{34FEEE49-0F16-F748-98DC-7DB145EBB8C1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 outline"/>
        </a:ext>
      </dgm:extLst>
    </dgm:pt>
    <dgm:pt modelId="{DA0A7495-5A03-4ADE-A5EE-9D23C375DCD4}" type="pres">
      <dgm:prSet presAssocID="{34FEEE49-0F16-F748-98DC-7DB145EBB8C1}" presName="spaceRect" presStyleCnt="0"/>
      <dgm:spPr/>
    </dgm:pt>
    <dgm:pt modelId="{ACE24A45-F52A-41D7-96EE-127998208A5C}" type="pres">
      <dgm:prSet presAssocID="{34FEEE49-0F16-F748-98DC-7DB145EBB8C1}" presName="textRect" presStyleLbl="revTx" presStyleIdx="0" presStyleCnt="3">
        <dgm:presLayoutVars>
          <dgm:chMax val="1"/>
          <dgm:chPref val="1"/>
        </dgm:presLayoutVars>
      </dgm:prSet>
      <dgm:spPr/>
    </dgm:pt>
    <dgm:pt modelId="{B8B8D38D-F8C2-4238-AB59-34D5EAF8A3E0}" type="pres">
      <dgm:prSet presAssocID="{9F0F6DA8-424D-364B-8476-44D74E1F69CD}" presName="sibTrans" presStyleCnt="0"/>
      <dgm:spPr/>
    </dgm:pt>
    <dgm:pt modelId="{76A15379-03D0-4AF7-BAB2-98C2E8B49854}" type="pres">
      <dgm:prSet presAssocID="{D97E0432-7046-BC45-AFB0-4E878A9F7F2D}" presName="compNode" presStyleCnt="0"/>
      <dgm:spPr/>
    </dgm:pt>
    <dgm:pt modelId="{57EA450D-8C17-4182-9E88-CD7137A6DF61}" type="pres">
      <dgm:prSet presAssocID="{D97E0432-7046-BC45-AFB0-4E878A9F7F2D}" presName="iconBgRect" presStyleLbl="bgShp" presStyleIdx="1" presStyleCnt="3"/>
      <dgm:spPr/>
    </dgm:pt>
    <dgm:pt modelId="{C1E59D2B-607F-43BA-9E23-7EBF4B94CD02}" type="pres">
      <dgm:prSet presAssocID="{D97E0432-7046-BC45-AFB0-4E878A9F7F2D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FFB5FC4D-7AA3-4D1A-81E3-8C3C70F657F0}" type="pres">
      <dgm:prSet presAssocID="{D97E0432-7046-BC45-AFB0-4E878A9F7F2D}" presName="spaceRect" presStyleCnt="0"/>
      <dgm:spPr/>
    </dgm:pt>
    <dgm:pt modelId="{7B381FCF-17FD-4CBD-A68B-13CF08DF0365}" type="pres">
      <dgm:prSet presAssocID="{D97E0432-7046-BC45-AFB0-4E878A9F7F2D}" presName="textRect" presStyleLbl="revTx" presStyleIdx="1" presStyleCnt="3">
        <dgm:presLayoutVars>
          <dgm:chMax val="1"/>
          <dgm:chPref val="1"/>
        </dgm:presLayoutVars>
      </dgm:prSet>
      <dgm:spPr/>
    </dgm:pt>
    <dgm:pt modelId="{5C444A7D-335F-4AA7-BF25-0AB17D46783F}" type="pres">
      <dgm:prSet presAssocID="{84226417-08BA-B644-9702-880080E272CA}" presName="sibTrans" presStyleCnt="0"/>
      <dgm:spPr/>
    </dgm:pt>
    <dgm:pt modelId="{99C67929-3573-4AEC-9969-4B1B1EA1C8F6}" type="pres">
      <dgm:prSet presAssocID="{8BA0A3F8-26EE-6440-9EAE-F6016F992500}" presName="compNode" presStyleCnt="0"/>
      <dgm:spPr/>
    </dgm:pt>
    <dgm:pt modelId="{0060EE81-AE11-40FD-87A0-809C43905FF3}" type="pres">
      <dgm:prSet presAssocID="{8BA0A3F8-26EE-6440-9EAE-F6016F992500}" presName="iconBgRect" presStyleLbl="bgShp" presStyleIdx="2" presStyleCnt="3"/>
      <dgm:spPr/>
    </dgm:pt>
    <dgm:pt modelId="{A9AF1752-F10E-43A1-96E6-A062D4997E78}" type="pres">
      <dgm:prSet presAssocID="{8BA0A3F8-26EE-6440-9EAE-F6016F992500}" presName="iconRect" presStyleLbl="node1" presStyleIdx="2" presStyleCnt="3"/>
      <dgm:spPr>
        <a:blipFill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 outline"/>
        </a:ext>
      </dgm:extLst>
    </dgm:pt>
    <dgm:pt modelId="{081EB161-E382-443C-BB06-5D97B82CBC34}" type="pres">
      <dgm:prSet presAssocID="{8BA0A3F8-26EE-6440-9EAE-F6016F992500}" presName="spaceRect" presStyleCnt="0"/>
      <dgm:spPr/>
    </dgm:pt>
    <dgm:pt modelId="{F9692C18-3645-4415-8A71-26B0D8965FC6}" type="pres">
      <dgm:prSet presAssocID="{8BA0A3F8-26EE-6440-9EAE-F6016F99250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FFD0901-1659-134E-B7CB-01863CAC4E48}" type="presOf" srcId="{5C4DB755-4FCC-5C4B-9218-F462152AF256}" destId="{4A728E52-E551-43EF-8F72-71FB14860F70}" srcOrd="0" destOrd="0" presId="urn:microsoft.com/office/officeart/2018/5/layout/IconCircleLabelList"/>
    <dgm:cxn modelId="{B8923C05-E813-B44A-BEF9-62442C650912}" srcId="{5C4DB755-4FCC-5C4B-9218-F462152AF256}" destId="{34FEEE49-0F16-F748-98DC-7DB145EBB8C1}" srcOrd="0" destOrd="0" parTransId="{5E391B9D-EA18-EE4B-BECC-527F6F3C6CB4}" sibTransId="{9F0F6DA8-424D-364B-8476-44D74E1F69CD}"/>
    <dgm:cxn modelId="{3979EA18-FE71-C046-AEEF-1DF3F0CE53CA}" srcId="{5C4DB755-4FCC-5C4B-9218-F462152AF256}" destId="{D97E0432-7046-BC45-AFB0-4E878A9F7F2D}" srcOrd="1" destOrd="0" parTransId="{797B25ED-B2DD-684D-B59A-894E99FF4782}" sibTransId="{84226417-08BA-B644-9702-880080E272CA}"/>
    <dgm:cxn modelId="{A663391A-4EAA-5E4B-BD34-14EA9026B60F}" type="presOf" srcId="{D97E0432-7046-BC45-AFB0-4E878A9F7F2D}" destId="{7B381FCF-17FD-4CBD-A68B-13CF08DF0365}" srcOrd="0" destOrd="0" presId="urn:microsoft.com/office/officeart/2018/5/layout/IconCircleLabelList"/>
    <dgm:cxn modelId="{91BE545A-0515-384C-8590-2E231BA9C29D}" type="presOf" srcId="{34FEEE49-0F16-F748-98DC-7DB145EBB8C1}" destId="{ACE24A45-F52A-41D7-96EE-127998208A5C}" srcOrd="0" destOrd="0" presId="urn:microsoft.com/office/officeart/2018/5/layout/IconCircleLabelList"/>
    <dgm:cxn modelId="{F11F5961-DFFD-0341-9487-4FF55B340CE7}" type="presOf" srcId="{8BA0A3F8-26EE-6440-9EAE-F6016F992500}" destId="{F9692C18-3645-4415-8A71-26B0D8965FC6}" srcOrd="0" destOrd="0" presId="urn:microsoft.com/office/officeart/2018/5/layout/IconCircleLabelList"/>
    <dgm:cxn modelId="{76F104E4-C661-9F43-92C7-E7A08213B62B}" srcId="{5C4DB755-4FCC-5C4B-9218-F462152AF256}" destId="{8BA0A3F8-26EE-6440-9EAE-F6016F992500}" srcOrd="2" destOrd="0" parTransId="{9F70A82D-0B90-3F47-8570-75C9AA612E7A}" sibTransId="{2E4809E9-AF87-DB47-96D4-9BDB40C28D21}"/>
    <dgm:cxn modelId="{9818BF41-D0C9-2E4D-B9DF-F8F89584B863}" type="presParOf" srcId="{4A728E52-E551-43EF-8F72-71FB14860F70}" destId="{DC02C03C-2332-4235-ABBA-5A6A3C1334E4}" srcOrd="0" destOrd="0" presId="urn:microsoft.com/office/officeart/2018/5/layout/IconCircleLabelList"/>
    <dgm:cxn modelId="{96148C51-7943-7B45-94C0-53A59E34E364}" type="presParOf" srcId="{DC02C03C-2332-4235-ABBA-5A6A3C1334E4}" destId="{B732D932-50F7-4F50-BB52-E53177E2017D}" srcOrd="0" destOrd="0" presId="urn:microsoft.com/office/officeart/2018/5/layout/IconCircleLabelList"/>
    <dgm:cxn modelId="{72814E80-99EB-8244-85B7-A3B71A54B447}" type="presParOf" srcId="{DC02C03C-2332-4235-ABBA-5A6A3C1334E4}" destId="{5035BD17-8E37-4031-A516-627F4ED8A57D}" srcOrd="1" destOrd="0" presId="urn:microsoft.com/office/officeart/2018/5/layout/IconCircleLabelList"/>
    <dgm:cxn modelId="{E27B2699-441B-E841-B9FA-896397A5FFE5}" type="presParOf" srcId="{DC02C03C-2332-4235-ABBA-5A6A3C1334E4}" destId="{DA0A7495-5A03-4ADE-A5EE-9D23C375DCD4}" srcOrd="2" destOrd="0" presId="urn:microsoft.com/office/officeart/2018/5/layout/IconCircleLabelList"/>
    <dgm:cxn modelId="{72C45BE5-1223-4147-9C3C-6762EFB0EF2D}" type="presParOf" srcId="{DC02C03C-2332-4235-ABBA-5A6A3C1334E4}" destId="{ACE24A45-F52A-41D7-96EE-127998208A5C}" srcOrd="3" destOrd="0" presId="urn:microsoft.com/office/officeart/2018/5/layout/IconCircleLabelList"/>
    <dgm:cxn modelId="{C9AEC919-BD2F-954B-9749-B24759B4A2E2}" type="presParOf" srcId="{4A728E52-E551-43EF-8F72-71FB14860F70}" destId="{B8B8D38D-F8C2-4238-AB59-34D5EAF8A3E0}" srcOrd="1" destOrd="0" presId="urn:microsoft.com/office/officeart/2018/5/layout/IconCircleLabelList"/>
    <dgm:cxn modelId="{8E0DBA18-7E22-F24B-A219-050B9A2A8684}" type="presParOf" srcId="{4A728E52-E551-43EF-8F72-71FB14860F70}" destId="{76A15379-03D0-4AF7-BAB2-98C2E8B49854}" srcOrd="2" destOrd="0" presId="urn:microsoft.com/office/officeart/2018/5/layout/IconCircleLabelList"/>
    <dgm:cxn modelId="{1267E498-73A9-924F-ADF4-8A6FBCEFE560}" type="presParOf" srcId="{76A15379-03D0-4AF7-BAB2-98C2E8B49854}" destId="{57EA450D-8C17-4182-9E88-CD7137A6DF61}" srcOrd="0" destOrd="0" presId="urn:microsoft.com/office/officeart/2018/5/layout/IconCircleLabelList"/>
    <dgm:cxn modelId="{6C58AE27-7BC9-F94D-861A-95CAF1C2C687}" type="presParOf" srcId="{76A15379-03D0-4AF7-BAB2-98C2E8B49854}" destId="{C1E59D2B-607F-43BA-9E23-7EBF4B94CD02}" srcOrd="1" destOrd="0" presId="urn:microsoft.com/office/officeart/2018/5/layout/IconCircleLabelList"/>
    <dgm:cxn modelId="{C76DF5AE-A73D-FF47-9AC0-DE700487E1D0}" type="presParOf" srcId="{76A15379-03D0-4AF7-BAB2-98C2E8B49854}" destId="{FFB5FC4D-7AA3-4D1A-81E3-8C3C70F657F0}" srcOrd="2" destOrd="0" presId="urn:microsoft.com/office/officeart/2018/5/layout/IconCircleLabelList"/>
    <dgm:cxn modelId="{BD2A2885-5093-2D43-B5E2-DC8F5A682AE5}" type="presParOf" srcId="{76A15379-03D0-4AF7-BAB2-98C2E8B49854}" destId="{7B381FCF-17FD-4CBD-A68B-13CF08DF0365}" srcOrd="3" destOrd="0" presId="urn:microsoft.com/office/officeart/2018/5/layout/IconCircleLabelList"/>
    <dgm:cxn modelId="{C0719535-15E4-E44A-A44F-92E889941636}" type="presParOf" srcId="{4A728E52-E551-43EF-8F72-71FB14860F70}" destId="{5C444A7D-335F-4AA7-BF25-0AB17D46783F}" srcOrd="3" destOrd="0" presId="urn:microsoft.com/office/officeart/2018/5/layout/IconCircleLabelList"/>
    <dgm:cxn modelId="{901514A2-A8E7-6C4E-9D8F-D6A63F5E0EDB}" type="presParOf" srcId="{4A728E52-E551-43EF-8F72-71FB14860F70}" destId="{99C67929-3573-4AEC-9969-4B1B1EA1C8F6}" srcOrd="4" destOrd="0" presId="urn:microsoft.com/office/officeart/2018/5/layout/IconCircleLabelList"/>
    <dgm:cxn modelId="{844B36AF-83CD-AF46-8879-96F06ADC0D3E}" type="presParOf" srcId="{99C67929-3573-4AEC-9969-4B1B1EA1C8F6}" destId="{0060EE81-AE11-40FD-87A0-809C43905FF3}" srcOrd="0" destOrd="0" presId="urn:microsoft.com/office/officeart/2018/5/layout/IconCircleLabelList"/>
    <dgm:cxn modelId="{AE3A9B5A-7A3D-3E41-810C-0C1B888737CB}" type="presParOf" srcId="{99C67929-3573-4AEC-9969-4B1B1EA1C8F6}" destId="{A9AF1752-F10E-43A1-96E6-A062D4997E78}" srcOrd="1" destOrd="0" presId="urn:microsoft.com/office/officeart/2018/5/layout/IconCircleLabelList"/>
    <dgm:cxn modelId="{B67E7D5C-BB37-AA4F-B2F3-541CE4670F06}" type="presParOf" srcId="{99C67929-3573-4AEC-9969-4B1B1EA1C8F6}" destId="{081EB161-E382-443C-BB06-5D97B82CBC34}" srcOrd="2" destOrd="0" presId="urn:microsoft.com/office/officeart/2018/5/layout/IconCircleLabelList"/>
    <dgm:cxn modelId="{CEF1246C-4911-F349-BC21-F8E809C97A32}" type="presParOf" srcId="{99C67929-3573-4AEC-9969-4B1B1EA1C8F6}" destId="{F9692C18-3645-4415-8A71-26B0D8965FC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A8735F-8ADB-4D13-AE07-990340261095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83B1503-D476-4779-9322-E98D76146306}">
      <dgm:prSet/>
      <dgm:spPr/>
      <dgm:t>
        <a:bodyPr/>
        <a:lstStyle/>
        <a:p>
          <a:pPr>
            <a:defRPr cap="all"/>
          </a:pPr>
          <a:r>
            <a:rPr lang="en-US" dirty="0"/>
            <a:t>Design &amp; Build Compact PCB </a:t>
          </a:r>
        </a:p>
      </dgm:t>
    </dgm:pt>
    <dgm:pt modelId="{D1EC097F-F22E-4B16-9D2A-823A22E36D47}" type="parTrans" cxnId="{01F28195-4BA1-43B4-800E-B50EC031EE25}">
      <dgm:prSet/>
      <dgm:spPr/>
      <dgm:t>
        <a:bodyPr/>
        <a:lstStyle/>
        <a:p>
          <a:endParaRPr lang="en-US"/>
        </a:p>
      </dgm:t>
    </dgm:pt>
    <dgm:pt modelId="{8EF525CD-AD9F-404C-96CC-7A07CCF6A477}" type="sibTrans" cxnId="{01F28195-4BA1-43B4-800E-B50EC031EE25}">
      <dgm:prSet/>
      <dgm:spPr/>
      <dgm:t>
        <a:bodyPr/>
        <a:lstStyle/>
        <a:p>
          <a:endParaRPr lang="en-US"/>
        </a:p>
      </dgm:t>
    </dgm:pt>
    <dgm:pt modelId="{34F2728D-BFCA-4F2B-BC16-F913829BB874}">
      <dgm:prSet/>
      <dgm:spPr/>
      <dgm:t>
        <a:bodyPr/>
        <a:lstStyle/>
        <a:p>
          <a:pPr>
            <a:defRPr cap="all"/>
          </a:pPr>
          <a:r>
            <a:rPr lang="en-US" dirty="0"/>
            <a:t>Implement &amp; Profile Linear-exponential deco-algorithm</a:t>
          </a:r>
        </a:p>
      </dgm:t>
    </dgm:pt>
    <dgm:pt modelId="{A2F1C738-E9B2-4406-A0E6-16121D8B59F4}" type="parTrans" cxnId="{E8B61F66-9E3B-47F4-8AEA-571F74537D33}">
      <dgm:prSet/>
      <dgm:spPr/>
      <dgm:t>
        <a:bodyPr/>
        <a:lstStyle/>
        <a:p>
          <a:endParaRPr lang="en-US"/>
        </a:p>
      </dgm:t>
    </dgm:pt>
    <dgm:pt modelId="{13623ED9-E0F0-4AB7-A3A0-A569DD326382}" type="sibTrans" cxnId="{E8B61F66-9E3B-47F4-8AEA-571F74537D33}">
      <dgm:prSet/>
      <dgm:spPr/>
      <dgm:t>
        <a:bodyPr/>
        <a:lstStyle/>
        <a:p>
          <a:endParaRPr lang="en-US"/>
        </a:p>
      </dgm:t>
    </dgm:pt>
    <dgm:pt modelId="{B0BE7696-0F31-4AD7-8C79-75367726457C}">
      <dgm:prSet/>
      <dgm:spPr/>
      <dgm:t>
        <a:bodyPr/>
        <a:lstStyle/>
        <a:p>
          <a:pPr>
            <a:defRPr cap="all"/>
          </a:pPr>
          <a:r>
            <a:rPr lang="en-US" dirty="0"/>
            <a:t>Implement &amp; Profile Variable-rate algorithms</a:t>
          </a:r>
        </a:p>
      </dgm:t>
    </dgm:pt>
    <dgm:pt modelId="{83489AC9-3BDB-46DD-B2E3-A5C090A247DD}" type="parTrans" cxnId="{E6C1184C-C03F-4268-9554-C6D8838AEDCF}">
      <dgm:prSet/>
      <dgm:spPr/>
      <dgm:t>
        <a:bodyPr/>
        <a:lstStyle/>
        <a:p>
          <a:endParaRPr lang="en-US"/>
        </a:p>
      </dgm:t>
    </dgm:pt>
    <dgm:pt modelId="{F65F2DC9-E940-4737-AB64-C30115D9765A}" type="sibTrans" cxnId="{E6C1184C-C03F-4268-9554-C6D8838AEDCF}">
      <dgm:prSet/>
      <dgm:spPr/>
      <dgm:t>
        <a:bodyPr/>
        <a:lstStyle/>
        <a:p>
          <a:endParaRPr lang="en-US"/>
        </a:p>
      </dgm:t>
    </dgm:pt>
    <dgm:pt modelId="{090C9800-F7F6-4473-BD34-C63182AAD3DB}" type="pres">
      <dgm:prSet presAssocID="{25A8735F-8ADB-4D13-AE07-990340261095}" presName="root" presStyleCnt="0">
        <dgm:presLayoutVars>
          <dgm:dir/>
          <dgm:resizeHandles val="exact"/>
        </dgm:presLayoutVars>
      </dgm:prSet>
      <dgm:spPr/>
    </dgm:pt>
    <dgm:pt modelId="{61538E2C-966A-46C0-90C6-21789AE0D31A}" type="pres">
      <dgm:prSet presAssocID="{F83B1503-D476-4779-9322-E98D76146306}" presName="compNode" presStyleCnt="0"/>
      <dgm:spPr/>
    </dgm:pt>
    <dgm:pt modelId="{FD6426B2-76AE-41EB-B842-EEBAAFFB00EE}" type="pres">
      <dgm:prSet presAssocID="{F83B1503-D476-4779-9322-E98D76146306}" presName="iconBgRect" presStyleLbl="bgShp" presStyleIdx="0" presStyleCnt="3"/>
      <dgm:spPr/>
    </dgm:pt>
    <dgm:pt modelId="{0851FE6B-BB5F-46B0-AFD0-8D128DD8D390}" type="pres">
      <dgm:prSet presAssocID="{F83B1503-D476-4779-9322-E98D76146306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 outline"/>
        </a:ext>
      </dgm:extLst>
    </dgm:pt>
    <dgm:pt modelId="{C97B2BE6-DDA1-44F1-B074-13F38726BD41}" type="pres">
      <dgm:prSet presAssocID="{F83B1503-D476-4779-9322-E98D76146306}" presName="spaceRect" presStyleCnt="0"/>
      <dgm:spPr/>
    </dgm:pt>
    <dgm:pt modelId="{60113765-D2DE-406C-A9E1-41DF24086892}" type="pres">
      <dgm:prSet presAssocID="{F83B1503-D476-4779-9322-E98D76146306}" presName="textRect" presStyleLbl="revTx" presStyleIdx="0" presStyleCnt="3">
        <dgm:presLayoutVars>
          <dgm:chMax val="1"/>
          <dgm:chPref val="1"/>
        </dgm:presLayoutVars>
      </dgm:prSet>
      <dgm:spPr/>
    </dgm:pt>
    <dgm:pt modelId="{5588DC31-AA98-4E5A-87DE-62BCF6D6BF09}" type="pres">
      <dgm:prSet presAssocID="{8EF525CD-AD9F-404C-96CC-7A07CCF6A477}" presName="sibTrans" presStyleCnt="0"/>
      <dgm:spPr/>
    </dgm:pt>
    <dgm:pt modelId="{CE06D75D-D395-47A7-AA31-4398FD6452E9}" type="pres">
      <dgm:prSet presAssocID="{34F2728D-BFCA-4F2B-BC16-F913829BB874}" presName="compNode" presStyleCnt="0"/>
      <dgm:spPr/>
    </dgm:pt>
    <dgm:pt modelId="{57C695AE-D778-43CC-85C0-DA9D88960F40}" type="pres">
      <dgm:prSet presAssocID="{34F2728D-BFCA-4F2B-BC16-F913829BB874}" presName="iconBgRect" presStyleLbl="bgShp" presStyleIdx="1" presStyleCnt="3"/>
      <dgm:spPr/>
    </dgm:pt>
    <dgm:pt modelId="{2D587EDD-73A6-4E8C-AED1-5BE10DE6FE95}" type="pres">
      <dgm:prSet presAssocID="{34F2728D-BFCA-4F2B-BC16-F913829BB874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65719780-6A4B-4676-B002-5EB84CF2D5F3}" type="pres">
      <dgm:prSet presAssocID="{34F2728D-BFCA-4F2B-BC16-F913829BB874}" presName="spaceRect" presStyleCnt="0"/>
      <dgm:spPr/>
    </dgm:pt>
    <dgm:pt modelId="{B3A760EB-CD22-4420-9385-728682120161}" type="pres">
      <dgm:prSet presAssocID="{34F2728D-BFCA-4F2B-BC16-F913829BB874}" presName="textRect" presStyleLbl="revTx" presStyleIdx="1" presStyleCnt="3">
        <dgm:presLayoutVars>
          <dgm:chMax val="1"/>
          <dgm:chPref val="1"/>
        </dgm:presLayoutVars>
      </dgm:prSet>
      <dgm:spPr/>
    </dgm:pt>
    <dgm:pt modelId="{D7942C2D-968F-48AF-B312-263FAB3645D3}" type="pres">
      <dgm:prSet presAssocID="{13623ED9-E0F0-4AB7-A3A0-A569DD326382}" presName="sibTrans" presStyleCnt="0"/>
      <dgm:spPr/>
    </dgm:pt>
    <dgm:pt modelId="{5FDF03F2-EF10-46A3-85D6-165FAF392214}" type="pres">
      <dgm:prSet presAssocID="{B0BE7696-0F31-4AD7-8C79-75367726457C}" presName="compNode" presStyleCnt="0"/>
      <dgm:spPr/>
    </dgm:pt>
    <dgm:pt modelId="{0059D15A-76BF-4BB3-B099-9DCC4AF17A6B}" type="pres">
      <dgm:prSet presAssocID="{B0BE7696-0F31-4AD7-8C79-75367726457C}" presName="iconBgRect" presStyleLbl="bgShp" presStyleIdx="2" presStyleCnt="3"/>
      <dgm:spPr/>
    </dgm:pt>
    <dgm:pt modelId="{9B7CF200-D276-4EB6-91E0-662D7722DF2B}" type="pres">
      <dgm:prSet presAssocID="{B0BE7696-0F31-4AD7-8C79-75367726457C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tterplot outline"/>
        </a:ext>
      </dgm:extLst>
    </dgm:pt>
    <dgm:pt modelId="{CED54335-A566-45F5-A9B3-D67F5ED95AB2}" type="pres">
      <dgm:prSet presAssocID="{B0BE7696-0F31-4AD7-8C79-75367726457C}" presName="spaceRect" presStyleCnt="0"/>
      <dgm:spPr/>
    </dgm:pt>
    <dgm:pt modelId="{58C1DC01-4CD4-4269-8FBA-C1AA1141C985}" type="pres">
      <dgm:prSet presAssocID="{B0BE7696-0F31-4AD7-8C79-75367726457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A91E037-8155-482D-85BB-85E91B08D76F}" type="presOf" srcId="{34F2728D-BFCA-4F2B-BC16-F913829BB874}" destId="{B3A760EB-CD22-4420-9385-728682120161}" srcOrd="0" destOrd="0" presId="urn:microsoft.com/office/officeart/2018/5/layout/IconCircleLabelList"/>
    <dgm:cxn modelId="{E6C1184C-C03F-4268-9554-C6D8838AEDCF}" srcId="{25A8735F-8ADB-4D13-AE07-990340261095}" destId="{B0BE7696-0F31-4AD7-8C79-75367726457C}" srcOrd="2" destOrd="0" parTransId="{83489AC9-3BDB-46DD-B2E3-A5C090A247DD}" sibTransId="{F65F2DC9-E940-4737-AB64-C30115D9765A}"/>
    <dgm:cxn modelId="{7605A954-23D4-4DC5-A1A9-BE4260F58A0A}" type="presOf" srcId="{B0BE7696-0F31-4AD7-8C79-75367726457C}" destId="{58C1DC01-4CD4-4269-8FBA-C1AA1141C985}" srcOrd="0" destOrd="0" presId="urn:microsoft.com/office/officeart/2018/5/layout/IconCircleLabelList"/>
    <dgm:cxn modelId="{E8B61F66-9E3B-47F4-8AEA-571F74537D33}" srcId="{25A8735F-8ADB-4D13-AE07-990340261095}" destId="{34F2728D-BFCA-4F2B-BC16-F913829BB874}" srcOrd="1" destOrd="0" parTransId="{A2F1C738-E9B2-4406-A0E6-16121D8B59F4}" sibTransId="{13623ED9-E0F0-4AB7-A3A0-A569DD326382}"/>
    <dgm:cxn modelId="{E5C9226C-513E-47D4-9286-07DED2F2E046}" type="presOf" srcId="{25A8735F-8ADB-4D13-AE07-990340261095}" destId="{090C9800-F7F6-4473-BD34-C63182AAD3DB}" srcOrd="0" destOrd="0" presId="urn:microsoft.com/office/officeart/2018/5/layout/IconCircleLabelList"/>
    <dgm:cxn modelId="{01F28195-4BA1-43B4-800E-B50EC031EE25}" srcId="{25A8735F-8ADB-4D13-AE07-990340261095}" destId="{F83B1503-D476-4779-9322-E98D76146306}" srcOrd="0" destOrd="0" parTransId="{D1EC097F-F22E-4B16-9D2A-823A22E36D47}" sibTransId="{8EF525CD-AD9F-404C-96CC-7A07CCF6A477}"/>
    <dgm:cxn modelId="{149DA7C7-5B75-43D0-9C2B-B3D332249907}" type="presOf" srcId="{F83B1503-D476-4779-9322-E98D76146306}" destId="{60113765-D2DE-406C-A9E1-41DF24086892}" srcOrd="0" destOrd="0" presId="urn:microsoft.com/office/officeart/2018/5/layout/IconCircleLabelList"/>
    <dgm:cxn modelId="{636E7ED7-D676-4F70-9171-D4533765B6D8}" type="presParOf" srcId="{090C9800-F7F6-4473-BD34-C63182AAD3DB}" destId="{61538E2C-966A-46C0-90C6-21789AE0D31A}" srcOrd="0" destOrd="0" presId="urn:microsoft.com/office/officeart/2018/5/layout/IconCircleLabelList"/>
    <dgm:cxn modelId="{6E3E4666-BCE0-47B4-987B-0A2A84C9A5A0}" type="presParOf" srcId="{61538E2C-966A-46C0-90C6-21789AE0D31A}" destId="{FD6426B2-76AE-41EB-B842-EEBAAFFB00EE}" srcOrd="0" destOrd="0" presId="urn:microsoft.com/office/officeart/2018/5/layout/IconCircleLabelList"/>
    <dgm:cxn modelId="{CC67E0E4-A88D-467C-9876-B80E7DE7FB80}" type="presParOf" srcId="{61538E2C-966A-46C0-90C6-21789AE0D31A}" destId="{0851FE6B-BB5F-46B0-AFD0-8D128DD8D390}" srcOrd="1" destOrd="0" presId="urn:microsoft.com/office/officeart/2018/5/layout/IconCircleLabelList"/>
    <dgm:cxn modelId="{CD60CFB4-E64F-4547-8E5F-D9A10193BC8F}" type="presParOf" srcId="{61538E2C-966A-46C0-90C6-21789AE0D31A}" destId="{C97B2BE6-DDA1-44F1-B074-13F38726BD41}" srcOrd="2" destOrd="0" presId="urn:microsoft.com/office/officeart/2018/5/layout/IconCircleLabelList"/>
    <dgm:cxn modelId="{A4DE6543-9A50-42ED-9A50-F5A566ED1B65}" type="presParOf" srcId="{61538E2C-966A-46C0-90C6-21789AE0D31A}" destId="{60113765-D2DE-406C-A9E1-41DF24086892}" srcOrd="3" destOrd="0" presId="urn:microsoft.com/office/officeart/2018/5/layout/IconCircleLabelList"/>
    <dgm:cxn modelId="{C9EFFFAF-44CA-4CB9-B5F0-5136F11E5908}" type="presParOf" srcId="{090C9800-F7F6-4473-BD34-C63182AAD3DB}" destId="{5588DC31-AA98-4E5A-87DE-62BCF6D6BF09}" srcOrd="1" destOrd="0" presId="urn:microsoft.com/office/officeart/2018/5/layout/IconCircleLabelList"/>
    <dgm:cxn modelId="{6EAA1423-E472-43AF-9811-870ECE448375}" type="presParOf" srcId="{090C9800-F7F6-4473-BD34-C63182AAD3DB}" destId="{CE06D75D-D395-47A7-AA31-4398FD6452E9}" srcOrd="2" destOrd="0" presId="urn:microsoft.com/office/officeart/2018/5/layout/IconCircleLabelList"/>
    <dgm:cxn modelId="{58C744D0-B877-4C1C-AE30-F0457E2DECF8}" type="presParOf" srcId="{CE06D75D-D395-47A7-AA31-4398FD6452E9}" destId="{57C695AE-D778-43CC-85C0-DA9D88960F40}" srcOrd="0" destOrd="0" presId="urn:microsoft.com/office/officeart/2018/5/layout/IconCircleLabelList"/>
    <dgm:cxn modelId="{9AFDFC23-A51C-4AB0-9233-CD2B28222C53}" type="presParOf" srcId="{CE06D75D-D395-47A7-AA31-4398FD6452E9}" destId="{2D587EDD-73A6-4E8C-AED1-5BE10DE6FE95}" srcOrd="1" destOrd="0" presId="urn:microsoft.com/office/officeart/2018/5/layout/IconCircleLabelList"/>
    <dgm:cxn modelId="{816BF7AA-2130-46FD-B4EB-101E9162C204}" type="presParOf" srcId="{CE06D75D-D395-47A7-AA31-4398FD6452E9}" destId="{65719780-6A4B-4676-B002-5EB84CF2D5F3}" srcOrd="2" destOrd="0" presId="urn:microsoft.com/office/officeart/2018/5/layout/IconCircleLabelList"/>
    <dgm:cxn modelId="{1F8E9BE4-B6D5-43F7-A3E4-F956364C59B9}" type="presParOf" srcId="{CE06D75D-D395-47A7-AA31-4398FD6452E9}" destId="{B3A760EB-CD22-4420-9385-728682120161}" srcOrd="3" destOrd="0" presId="urn:microsoft.com/office/officeart/2018/5/layout/IconCircleLabelList"/>
    <dgm:cxn modelId="{8370D2DB-684B-4928-8B9A-47E84B6D8863}" type="presParOf" srcId="{090C9800-F7F6-4473-BD34-C63182AAD3DB}" destId="{D7942C2D-968F-48AF-B312-263FAB3645D3}" srcOrd="3" destOrd="0" presId="urn:microsoft.com/office/officeart/2018/5/layout/IconCircleLabelList"/>
    <dgm:cxn modelId="{87B7B40A-2C53-485D-9E2E-648E3C18D9BD}" type="presParOf" srcId="{090C9800-F7F6-4473-BD34-C63182AAD3DB}" destId="{5FDF03F2-EF10-46A3-85D6-165FAF392214}" srcOrd="4" destOrd="0" presId="urn:microsoft.com/office/officeart/2018/5/layout/IconCircleLabelList"/>
    <dgm:cxn modelId="{A569A4A3-8F58-494B-B99A-A9E47F20AADC}" type="presParOf" srcId="{5FDF03F2-EF10-46A3-85D6-165FAF392214}" destId="{0059D15A-76BF-4BB3-B099-9DCC4AF17A6B}" srcOrd="0" destOrd="0" presId="urn:microsoft.com/office/officeart/2018/5/layout/IconCircleLabelList"/>
    <dgm:cxn modelId="{4C9509C1-4284-4E31-AFDA-1BCC6FAE5CDE}" type="presParOf" srcId="{5FDF03F2-EF10-46A3-85D6-165FAF392214}" destId="{9B7CF200-D276-4EB6-91E0-662D7722DF2B}" srcOrd="1" destOrd="0" presId="urn:microsoft.com/office/officeart/2018/5/layout/IconCircleLabelList"/>
    <dgm:cxn modelId="{7107B28C-0B04-4748-AD41-741BC23B01B3}" type="presParOf" srcId="{5FDF03F2-EF10-46A3-85D6-165FAF392214}" destId="{CED54335-A566-45F5-A9B3-D67F5ED95AB2}" srcOrd="2" destOrd="0" presId="urn:microsoft.com/office/officeart/2018/5/layout/IconCircleLabelList"/>
    <dgm:cxn modelId="{38E061D8-E65C-4DBD-AD97-F834DEF0CC88}" type="presParOf" srcId="{5FDF03F2-EF10-46A3-85D6-165FAF392214}" destId="{58C1DC01-4CD4-4269-8FBA-C1AA1141C98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BCCA83-9D33-BD42-A90A-CF8A25531360}" type="doc">
      <dgm:prSet loTypeId="urn:microsoft.com/office/officeart/2005/8/layout/hierarchy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27D5EA-6C7F-E943-B118-CCF40121D1C6}">
      <dgm:prSet phldrT="[Text]"/>
      <dgm:spPr/>
      <dgm:t>
        <a:bodyPr/>
        <a:lstStyle/>
        <a:p>
          <a:r>
            <a:rPr lang="en-US" noProof="0" dirty="0"/>
            <a:t>1.8V</a:t>
          </a:r>
        </a:p>
      </dgm:t>
    </dgm:pt>
    <dgm:pt modelId="{9660C8B3-BCFC-9347-872A-398AB4890B03}" type="parTrans" cxnId="{88AFEADA-E0D7-034F-905F-114A28133223}">
      <dgm:prSet/>
      <dgm:spPr/>
      <dgm:t>
        <a:bodyPr/>
        <a:lstStyle/>
        <a:p>
          <a:endParaRPr lang="en-US"/>
        </a:p>
      </dgm:t>
    </dgm:pt>
    <dgm:pt modelId="{8ADB831B-C93E-594E-A083-1AA17898AB15}" type="sibTrans" cxnId="{88AFEADA-E0D7-034F-905F-114A28133223}">
      <dgm:prSet/>
      <dgm:spPr/>
      <dgm:t>
        <a:bodyPr/>
        <a:lstStyle/>
        <a:p>
          <a:endParaRPr lang="en-US"/>
        </a:p>
      </dgm:t>
    </dgm:pt>
    <dgm:pt modelId="{1A110789-41C1-2E49-A225-F26B660DCD68}">
      <dgm:prSet phldrT="[Text]"/>
      <dgm:spPr/>
      <dgm:t>
        <a:bodyPr/>
        <a:lstStyle/>
        <a:p>
          <a:r>
            <a:rPr lang="en-US" noProof="0" dirty="0"/>
            <a:t>MCU</a:t>
          </a:r>
        </a:p>
      </dgm:t>
    </dgm:pt>
    <dgm:pt modelId="{CAAB1484-9A3F-9049-9F31-CF3D0B25C955}" type="parTrans" cxnId="{99DD97EB-4E54-2546-91EA-BF386B41D08E}">
      <dgm:prSet/>
      <dgm:spPr/>
      <dgm:t>
        <a:bodyPr/>
        <a:lstStyle/>
        <a:p>
          <a:endParaRPr lang="en-US"/>
        </a:p>
      </dgm:t>
    </dgm:pt>
    <dgm:pt modelId="{188AC32D-C588-3242-B316-24220BCCFDDC}" type="sibTrans" cxnId="{99DD97EB-4E54-2546-91EA-BF386B41D08E}">
      <dgm:prSet/>
      <dgm:spPr/>
      <dgm:t>
        <a:bodyPr/>
        <a:lstStyle/>
        <a:p>
          <a:endParaRPr lang="en-US"/>
        </a:p>
      </dgm:t>
    </dgm:pt>
    <dgm:pt modelId="{5DD7E518-4B53-3941-98F8-65269E185E50}">
      <dgm:prSet phldrT="[Text]"/>
      <dgm:spPr/>
      <dgm:t>
        <a:bodyPr/>
        <a:lstStyle/>
        <a:p>
          <a:r>
            <a:rPr lang="en-US" noProof="0" dirty="0"/>
            <a:t>Flash</a:t>
          </a:r>
        </a:p>
      </dgm:t>
    </dgm:pt>
    <dgm:pt modelId="{6B85D0DB-8BA2-114E-BA5C-D974B7F4D268}" type="parTrans" cxnId="{6593EBB4-28EE-DB44-B16C-315B123F1B0B}">
      <dgm:prSet/>
      <dgm:spPr/>
      <dgm:t>
        <a:bodyPr/>
        <a:lstStyle/>
        <a:p>
          <a:endParaRPr lang="en-US"/>
        </a:p>
      </dgm:t>
    </dgm:pt>
    <dgm:pt modelId="{AE5943E7-7E55-2E43-A8FE-FF2764F36FBF}" type="sibTrans" cxnId="{6593EBB4-28EE-DB44-B16C-315B123F1B0B}">
      <dgm:prSet/>
      <dgm:spPr/>
      <dgm:t>
        <a:bodyPr/>
        <a:lstStyle/>
        <a:p>
          <a:endParaRPr lang="en-US"/>
        </a:p>
      </dgm:t>
    </dgm:pt>
    <dgm:pt modelId="{1A66D2AC-F4B0-D14A-B765-BF51D8454104}">
      <dgm:prSet phldrT="[Text]"/>
      <dgm:spPr/>
      <dgm:t>
        <a:bodyPr/>
        <a:lstStyle/>
        <a:p>
          <a:r>
            <a:rPr lang="en-US" noProof="0" dirty="0"/>
            <a:t>3.3V</a:t>
          </a:r>
        </a:p>
      </dgm:t>
    </dgm:pt>
    <dgm:pt modelId="{76BEE19D-C537-324D-86FA-80F2551E2670}" type="parTrans" cxnId="{EE78F247-02C6-B344-9F75-D6892F723518}">
      <dgm:prSet/>
      <dgm:spPr/>
      <dgm:t>
        <a:bodyPr/>
        <a:lstStyle/>
        <a:p>
          <a:endParaRPr lang="en-US"/>
        </a:p>
      </dgm:t>
    </dgm:pt>
    <dgm:pt modelId="{CB2B3190-6ECF-BC4D-BE53-F8378A70BB4F}" type="sibTrans" cxnId="{EE78F247-02C6-B344-9F75-D6892F723518}">
      <dgm:prSet/>
      <dgm:spPr/>
      <dgm:t>
        <a:bodyPr/>
        <a:lstStyle/>
        <a:p>
          <a:endParaRPr lang="en-US"/>
        </a:p>
      </dgm:t>
    </dgm:pt>
    <dgm:pt modelId="{D2D70EE7-3EC4-B243-B174-40D80254035C}">
      <dgm:prSet phldrT="[Text]"/>
      <dgm:spPr/>
      <dgm:t>
        <a:bodyPr/>
        <a:lstStyle/>
        <a:p>
          <a:r>
            <a:rPr lang="en-US" noProof="0" dirty="0"/>
            <a:t>Pressure Sensor</a:t>
          </a:r>
        </a:p>
      </dgm:t>
    </dgm:pt>
    <dgm:pt modelId="{CB1BB91E-2FAD-3F47-AB81-4E9BE39461A8}" type="parTrans" cxnId="{D57FEDF0-F4E7-C94C-A3D1-616C0C46CBD0}">
      <dgm:prSet/>
      <dgm:spPr/>
      <dgm:t>
        <a:bodyPr/>
        <a:lstStyle/>
        <a:p>
          <a:endParaRPr lang="en-US"/>
        </a:p>
      </dgm:t>
    </dgm:pt>
    <dgm:pt modelId="{FCF2166D-6506-7A4D-A0E4-267985340A9D}" type="sibTrans" cxnId="{D57FEDF0-F4E7-C94C-A3D1-616C0C46CBD0}">
      <dgm:prSet/>
      <dgm:spPr/>
      <dgm:t>
        <a:bodyPr/>
        <a:lstStyle/>
        <a:p>
          <a:endParaRPr lang="en-US"/>
        </a:p>
      </dgm:t>
    </dgm:pt>
    <dgm:pt modelId="{D0DBA7BB-31DA-7E48-9110-C0D5C58A5494}">
      <dgm:prSet phldrT="[Text]"/>
      <dgm:spPr/>
      <dgm:t>
        <a:bodyPr/>
        <a:lstStyle/>
        <a:p>
          <a:r>
            <a:rPr lang="en-US" noProof="0" dirty="0"/>
            <a:t>BLE Module </a:t>
          </a:r>
        </a:p>
      </dgm:t>
    </dgm:pt>
    <dgm:pt modelId="{C52D8EFB-4613-174A-A39E-D90D1E7F9B02}" type="parTrans" cxnId="{B17C1A16-376F-D345-8EA7-6C5F8A4256EE}">
      <dgm:prSet/>
      <dgm:spPr/>
      <dgm:t>
        <a:bodyPr/>
        <a:lstStyle/>
        <a:p>
          <a:endParaRPr lang="en-US"/>
        </a:p>
      </dgm:t>
    </dgm:pt>
    <dgm:pt modelId="{97F9F75E-5F29-004F-AB59-14F092E0F241}" type="sibTrans" cxnId="{B17C1A16-376F-D345-8EA7-6C5F8A4256EE}">
      <dgm:prSet/>
      <dgm:spPr/>
      <dgm:t>
        <a:bodyPr/>
        <a:lstStyle/>
        <a:p>
          <a:endParaRPr lang="en-US"/>
        </a:p>
      </dgm:t>
    </dgm:pt>
    <dgm:pt modelId="{5E2BF087-C079-8C49-9DC5-5AFE33FC030D}">
      <dgm:prSet phldrT="[Text]"/>
      <dgm:spPr/>
      <dgm:t>
        <a:bodyPr/>
        <a:lstStyle/>
        <a:p>
          <a:r>
            <a:rPr lang="en-US" noProof="0" dirty="0"/>
            <a:t>Display I/O</a:t>
          </a:r>
        </a:p>
      </dgm:t>
    </dgm:pt>
    <dgm:pt modelId="{AE41D4B3-B7F3-D94C-8E34-0F29F6A95242}" type="parTrans" cxnId="{D1F61844-4E2E-3C45-ABE6-4F68F5B8B138}">
      <dgm:prSet/>
      <dgm:spPr/>
      <dgm:t>
        <a:bodyPr/>
        <a:lstStyle/>
        <a:p>
          <a:endParaRPr lang="en-US"/>
        </a:p>
      </dgm:t>
    </dgm:pt>
    <dgm:pt modelId="{D595A627-25B6-A844-8EF6-3DB6A5858D75}" type="sibTrans" cxnId="{D1F61844-4E2E-3C45-ABE6-4F68F5B8B138}">
      <dgm:prSet/>
      <dgm:spPr/>
      <dgm:t>
        <a:bodyPr/>
        <a:lstStyle/>
        <a:p>
          <a:endParaRPr lang="en-US"/>
        </a:p>
      </dgm:t>
    </dgm:pt>
    <dgm:pt modelId="{7A463DD1-FB1E-ED48-9C23-BC48966BEF67}">
      <dgm:prSet phldrT="[Text]"/>
      <dgm:spPr/>
      <dgm:t>
        <a:bodyPr/>
        <a:lstStyle/>
        <a:p>
          <a:r>
            <a:rPr lang="en-US" noProof="0" dirty="0"/>
            <a:t>17V</a:t>
          </a:r>
        </a:p>
      </dgm:t>
    </dgm:pt>
    <dgm:pt modelId="{23242978-9ABE-044B-94E9-06682C98E62F}" type="parTrans" cxnId="{CA5AA48D-77C8-9844-9797-640AD0F8B1FE}">
      <dgm:prSet/>
      <dgm:spPr/>
      <dgm:t>
        <a:bodyPr/>
        <a:lstStyle/>
        <a:p>
          <a:endParaRPr lang="en-US"/>
        </a:p>
      </dgm:t>
    </dgm:pt>
    <dgm:pt modelId="{3CD95B58-7082-134E-853B-2C75F41F7859}" type="sibTrans" cxnId="{CA5AA48D-77C8-9844-9797-640AD0F8B1FE}">
      <dgm:prSet/>
      <dgm:spPr/>
      <dgm:t>
        <a:bodyPr/>
        <a:lstStyle/>
        <a:p>
          <a:endParaRPr lang="en-US"/>
        </a:p>
      </dgm:t>
    </dgm:pt>
    <dgm:pt modelId="{FC6F74A8-EC4E-B441-B80F-238F436761D5}">
      <dgm:prSet phldrT="[Text]"/>
      <dgm:spPr/>
      <dgm:t>
        <a:bodyPr/>
        <a:lstStyle/>
        <a:p>
          <a:r>
            <a:rPr lang="en-US" noProof="0" dirty="0"/>
            <a:t>Display V</a:t>
          </a:r>
          <a:r>
            <a:rPr lang="en-US" baseline="-25000" noProof="0" dirty="0"/>
            <a:t>CC</a:t>
          </a:r>
        </a:p>
      </dgm:t>
    </dgm:pt>
    <dgm:pt modelId="{7FE3204C-F2BF-7F4A-A944-9A0C4F9D5DEE}" type="parTrans" cxnId="{3E7FDE1F-C0BF-164D-AA37-B62401283D6D}">
      <dgm:prSet/>
      <dgm:spPr/>
      <dgm:t>
        <a:bodyPr/>
        <a:lstStyle/>
        <a:p>
          <a:endParaRPr lang="en-US"/>
        </a:p>
      </dgm:t>
    </dgm:pt>
    <dgm:pt modelId="{67069F92-375B-1E49-89CC-5DC78940BC9A}" type="sibTrans" cxnId="{3E7FDE1F-C0BF-164D-AA37-B62401283D6D}">
      <dgm:prSet/>
      <dgm:spPr/>
      <dgm:t>
        <a:bodyPr/>
        <a:lstStyle/>
        <a:p>
          <a:endParaRPr lang="en-US"/>
        </a:p>
      </dgm:t>
    </dgm:pt>
    <dgm:pt modelId="{15B07B74-454E-C14C-BD84-B50044E715F9}">
      <dgm:prSet phldrT="[Text]"/>
      <dgm:spPr/>
      <dgm:t>
        <a:bodyPr/>
        <a:lstStyle/>
        <a:p>
          <a:r>
            <a:rPr lang="en-US" noProof="0" dirty="0"/>
            <a:t>2.5V</a:t>
          </a:r>
        </a:p>
      </dgm:t>
    </dgm:pt>
    <dgm:pt modelId="{A97FB9F5-3449-3D40-8612-79019442D999}" type="parTrans" cxnId="{A189F3B1-6B9F-AB42-A0A5-B9E211EC9D69}">
      <dgm:prSet/>
      <dgm:spPr/>
      <dgm:t>
        <a:bodyPr/>
        <a:lstStyle/>
        <a:p>
          <a:endParaRPr lang="en-US"/>
        </a:p>
      </dgm:t>
    </dgm:pt>
    <dgm:pt modelId="{7DF2D79A-69B7-F047-8497-E2D01EC29095}" type="sibTrans" cxnId="{A189F3B1-6B9F-AB42-A0A5-B9E211EC9D69}">
      <dgm:prSet/>
      <dgm:spPr/>
      <dgm:t>
        <a:bodyPr/>
        <a:lstStyle/>
        <a:p>
          <a:endParaRPr lang="en-US"/>
        </a:p>
      </dgm:t>
    </dgm:pt>
    <dgm:pt modelId="{5A168BBD-E996-FB43-B22E-695BA35A9D1A}">
      <dgm:prSet phldrT="[Text]"/>
      <dgm:spPr/>
      <dgm:t>
        <a:bodyPr/>
        <a:lstStyle/>
        <a:p>
          <a:r>
            <a:rPr lang="en-US" noProof="0" dirty="0"/>
            <a:t>Display VCI </a:t>
          </a:r>
        </a:p>
      </dgm:t>
    </dgm:pt>
    <dgm:pt modelId="{8E64B4C8-B4E4-9C45-85BA-F28ACB034146}" type="parTrans" cxnId="{06B03B57-D59A-7D40-B6FC-980700F2A96B}">
      <dgm:prSet/>
      <dgm:spPr/>
      <dgm:t>
        <a:bodyPr/>
        <a:lstStyle/>
        <a:p>
          <a:endParaRPr lang="en-US"/>
        </a:p>
      </dgm:t>
    </dgm:pt>
    <dgm:pt modelId="{0BD610CF-8BE6-BC44-BEEA-32A1788D4947}" type="sibTrans" cxnId="{06B03B57-D59A-7D40-B6FC-980700F2A96B}">
      <dgm:prSet/>
      <dgm:spPr/>
      <dgm:t>
        <a:bodyPr/>
        <a:lstStyle/>
        <a:p>
          <a:endParaRPr lang="en-US"/>
        </a:p>
      </dgm:t>
    </dgm:pt>
    <dgm:pt modelId="{784CB9FF-62CB-A843-A5A8-CCEBF444BA6E}">
      <dgm:prSet phldrT="[Text]"/>
      <dgm:spPr/>
      <dgm:t>
        <a:bodyPr/>
        <a:lstStyle/>
        <a:p>
          <a:r>
            <a:rPr lang="en-US" noProof="0" dirty="0"/>
            <a:t>LEDs </a:t>
          </a:r>
        </a:p>
      </dgm:t>
    </dgm:pt>
    <dgm:pt modelId="{2317B698-CBE3-5242-A665-5FAAEDFEBF50}" type="parTrans" cxnId="{1888EB0D-5881-A741-B25E-1709F98649CD}">
      <dgm:prSet/>
      <dgm:spPr/>
      <dgm:t>
        <a:bodyPr/>
        <a:lstStyle/>
        <a:p>
          <a:endParaRPr lang="en-US"/>
        </a:p>
      </dgm:t>
    </dgm:pt>
    <dgm:pt modelId="{A8EFAC2A-0A01-744E-A07B-9C08076012EB}" type="sibTrans" cxnId="{1888EB0D-5881-A741-B25E-1709F98649CD}">
      <dgm:prSet/>
      <dgm:spPr/>
      <dgm:t>
        <a:bodyPr/>
        <a:lstStyle/>
        <a:p>
          <a:endParaRPr lang="en-US"/>
        </a:p>
      </dgm:t>
    </dgm:pt>
    <dgm:pt modelId="{15321DFC-A175-2145-ABC3-0A3007903AFC}" type="pres">
      <dgm:prSet presAssocID="{4FBCCA83-9D33-BD42-A90A-CF8A2553136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D7A4D8A-AB96-A548-9FF9-4D5DAF075B90}" type="pres">
      <dgm:prSet presAssocID="{4F27D5EA-6C7F-E943-B118-CCF40121D1C6}" presName="root" presStyleCnt="0"/>
      <dgm:spPr/>
    </dgm:pt>
    <dgm:pt modelId="{221614F1-8642-9E4B-8005-B28B029C68B1}" type="pres">
      <dgm:prSet presAssocID="{4F27D5EA-6C7F-E943-B118-CCF40121D1C6}" presName="rootComposite" presStyleCnt="0"/>
      <dgm:spPr/>
    </dgm:pt>
    <dgm:pt modelId="{DE0C6735-4058-8943-A3EA-C96AC8FC29A7}" type="pres">
      <dgm:prSet presAssocID="{4F27D5EA-6C7F-E943-B118-CCF40121D1C6}" presName="rootText" presStyleLbl="node1" presStyleIdx="0" presStyleCnt="4"/>
      <dgm:spPr/>
    </dgm:pt>
    <dgm:pt modelId="{6601693C-EE08-CA4F-99AF-75AEEAD45CC0}" type="pres">
      <dgm:prSet presAssocID="{4F27D5EA-6C7F-E943-B118-CCF40121D1C6}" presName="rootConnector" presStyleLbl="node1" presStyleIdx="0" presStyleCnt="4"/>
      <dgm:spPr/>
    </dgm:pt>
    <dgm:pt modelId="{457C5497-B1A0-4B4F-9A7A-A7B16DA90F61}" type="pres">
      <dgm:prSet presAssocID="{4F27D5EA-6C7F-E943-B118-CCF40121D1C6}" presName="childShape" presStyleCnt="0"/>
      <dgm:spPr/>
    </dgm:pt>
    <dgm:pt modelId="{81B97818-D7AC-6C43-9445-5BFF38E3C6D1}" type="pres">
      <dgm:prSet presAssocID="{CAAB1484-9A3F-9049-9F31-CF3D0B25C955}" presName="Name13" presStyleLbl="parChTrans1D2" presStyleIdx="0" presStyleCnt="8"/>
      <dgm:spPr/>
    </dgm:pt>
    <dgm:pt modelId="{8E111768-00DC-DC4A-85E1-24377E17B3E6}" type="pres">
      <dgm:prSet presAssocID="{1A110789-41C1-2E49-A225-F26B660DCD68}" presName="childText" presStyleLbl="bgAcc1" presStyleIdx="0" presStyleCnt="8">
        <dgm:presLayoutVars>
          <dgm:bulletEnabled val="1"/>
        </dgm:presLayoutVars>
      </dgm:prSet>
      <dgm:spPr/>
    </dgm:pt>
    <dgm:pt modelId="{27E1B2EC-A8F9-D84A-8608-2DF401BEB57B}" type="pres">
      <dgm:prSet presAssocID="{6B85D0DB-8BA2-114E-BA5C-D974B7F4D268}" presName="Name13" presStyleLbl="parChTrans1D2" presStyleIdx="1" presStyleCnt="8"/>
      <dgm:spPr/>
    </dgm:pt>
    <dgm:pt modelId="{F7948DD6-4326-5147-B93F-9422B5066C04}" type="pres">
      <dgm:prSet presAssocID="{5DD7E518-4B53-3941-98F8-65269E185E50}" presName="childText" presStyleLbl="bgAcc1" presStyleIdx="1" presStyleCnt="8">
        <dgm:presLayoutVars>
          <dgm:bulletEnabled val="1"/>
        </dgm:presLayoutVars>
      </dgm:prSet>
      <dgm:spPr/>
    </dgm:pt>
    <dgm:pt modelId="{3A6256A5-75D1-4E4F-8AAF-462EA0C47335}" type="pres">
      <dgm:prSet presAssocID="{AE41D4B3-B7F3-D94C-8E34-0F29F6A95242}" presName="Name13" presStyleLbl="parChTrans1D2" presStyleIdx="2" presStyleCnt="8"/>
      <dgm:spPr/>
    </dgm:pt>
    <dgm:pt modelId="{ABAABD81-66AE-1444-B431-8705B6038DA3}" type="pres">
      <dgm:prSet presAssocID="{5E2BF087-C079-8C49-9DC5-5AFE33FC030D}" presName="childText" presStyleLbl="bgAcc1" presStyleIdx="2" presStyleCnt="8">
        <dgm:presLayoutVars>
          <dgm:bulletEnabled val="1"/>
        </dgm:presLayoutVars>
      </dgm:prSet>
      <dgm:spPr/>
    </dgm:pt>
    <dgm:pt modelId="{55497597-ECF3-E64A-8511-113194E120CD}" type="pres">
      <dgm:prSet presAssocID="{1A66D2AC-F4B0-D14A-B765-BF51D8454104}" presName="root" presStyleCnt="0"/>
      <dgm:spPr/>
    </dgm:pt>
    <dgm:pt modelId="{4973E925-EF3D-6840-9578-E0D7240BCB9F}" type="pres">
      <dgm:prSet presAssocID="{1A66D2AC-F4B0-D14A-B765-BF51D8454104}" presName="rootComposite" presStyleCnt="0"/>
      <dgm:spPr/>
    </dgm:pt>
    <dgm:pt modelId="{5F524448-922A-4048-B0D2-06A00EF99C7B}" type="pres">
      <dgm:prSet presAssocID="{1A66D2AC-F4B0-D14A-B765-BF51D8454104}" presName="rootText" presStyleLbl="node1" presStyleIdx="1" presStyleCnt="4"/>
      <dgm:spPr/>
    </dgm:pt>
    <dgm:pt modelId="{7E740FA0-5390-084C-B05F-40BC4DED9634}" type="pres">
      <dgm:prSet presAssocID="{1A66D2AC-F4B0-D14A-B765-BF51D8454104}" presName="rootConnector" presStyleLbl="node1" presStyleIdx="1" presStyleCnt="4"/>
      <dgm:spPr/>
    </dgm:pt>
    <dgm:pt modelId="{A341EB74-5A98-944E-8EDB-84EE0967EDE3}" type="pres">
      <dgm:prSet presAssocID="{1A66D2AC-F4B0-D14A-B765-BF51D8454104}" presName="childShape" presStyleCnt="0"/>
      <dgm:spPr/>
    </dgm:pt>
    <dgm:pt modelId="{006A520A-CBAE-EE47-83AB-E90D02E71040}" type="pres">
      <dgm:prSet presAssocID="{CB1BB91E-2FAD-3F47-AB81-4E9BE39461A8}" presName="Name13" presStyleLbl="parChTrans1D2" presStyleIdx="3" presStyleCnt="8"/>
      <dgm:spPr/>
    </dgm:pt>
    <dgm:pt modelId="{4E000CE6-B35C-5549-9AEC-2663FF3AC152}" type="pres">
      <dgm:prSet presAssocID="{D2D70EE7-3EC4-B243-B174-40D80254035C}" presName="childText" presStyleLbl="bgAcc1" presStyleIdx="3" presStyleCnt="8">
        <dgm:presLayoutVars>
          <dgm:bulletEnabled val="1"/>
        </dgm:presLayoutVars>
      </dgm:prSet>
      <dgm:spPr/>
    </dgm:pt>
    <dgm:pt modelId="{4EF4262F-A706-544F-ABFC-406CAE60E9B3}" type="pres">
      <dgm:prSet presAssocID="{C52D8EFB-4613-174A-A39E-D90D1E7F9B02}" presName="Name13" presStyleLbl="parChTrans1D2" presStyleIdx="4" presStyleCnt="8"/>
      <dgm:spPr/>
    </dgm:pt>
    <dgm:pt modelId="{F8AFC42A-6536-D147-86C8-76D8DB53E9EB}" type="pres">
      <dgm:prSet presAssocID="{D0DBA7BB-31DA-7E48-9110-C0D5C58A5494}" presName="childText" presStyleLbl="bgAcc1" presStyleIdx="4" presStyleCnt="8">
        <dgm:presLayoutVars>
          <dgm:bulletEnabled val="1"/>
        </dgm:presLayoutVars>
      </dgm:prSet>
      <dgm:spPr/>
    </dgm:pt>
    <dgm:pt modelId="{7363DA7D-BC08-3E4D-9213-23D879CF68D7}" type="pres">
      <dgm:prSet presAssocID="{2317B698-CBE3-5242-A665-5FAAEDFEBF50}" presName="Name13" presStyleLbl="parChTrans1D2" presStyleIdx="5" presStyleCnt="8"/>
      <dgm:spPr/>
    </dgm:pt>
    <dgm:pt modelId="{AD213916-0808-E145-AFE7-79D9AD4598A8}" type="pres">
      <dgm:prSet presAssocID="{784CB9FF-62CB-A843-A5A8-CCEBF444BA6E}" presName="childText" presStyleLbl="bgAcc1" presStyleIdx="5" presStyleCnt="8">
        <dgm:presLayoutVars>
          <dgm:bulletEnabled val="1"/>
        </dgm:presLayoutVars>
      </dgm:prSet>
      <dgm:spPr/>
    </dgm:pt>
    <dgm:pt modelId="{C1006FAB-AF23-1449-AE21-27E7D3D32819}" type="pres">
      <dgm:prSet presAssocID="{15B07B74-454E-C14C-BD84-B50044E715F9}" presName="root" presStyleCnt="0"/>
      <dgm:spPr/>
    </dgm:pt>
    <dgm:pt modelId="{FA9CF294-B2B2-9D47-9B5E-AA4993436993}" type="pres">
      <dgm:prSet presAssocID="{15B07B74-454E-C14C-BD84-B50044E715F9}" presName="rootComposite" presStyleCnt="0"/>
      <dgm:spPr/>
    </dgm:pt>
    <dgm:pt modelId="{83930A72-5138-614D-BCCC-85BFC2609706}" type="pres">
      <dgm:prSet presAssocID="{15B07B74-454E-C14C-BD84-B50044E715F9}" presName="rootText" presStyleLbl="node1" presStyleIdx="2" presStyleCnt="4"/>
      <dgm:spPr/>
    </dgm:pt>
    <dgm:pt modelId="{69D72437-FC2B-F749-8088-BAD4A9E0465B}" type="pres">
      <dgm:prSet presAssocID="{15B07B74-454E-C14C-BD84-B50044E715F9}" presName="rootConnector" presStyleLbl="node1" presStyleIdx="2" presStyleCnt="4"/>
      <dgm:spPr/>
    </dgm:pt>
    <dgm:pt modelId="{CD430F1F-7C1A-CE4F-8EE4-66171E3088EB}" type="pres">
      <dgm:prSet presAssocID="{15B07B74-454E-C14C-BD84-B50044E715F9}" presName="childShape" presStyleCnt="0"/>
      <dgm:spPr/>
    </dgm:pt>
    <dgm:pt modelId="{74B03B0E-EAF8-F546-A07E-2E27129EB180}" type="pres">
      <dgm:prSet presAssocID="{8E64B4C8-B4E4-9C45-85BA-F28ACB034146}" presName="Name13" presStyleLbl="parChTrans1D2" presStyleIdx="6" presStyleCnt="8"/>
      <dgm:spPr/>
    </dgm:pt>
    <dgm:pt modelId="{6611C852-063B-3446-B783-A28E8169FFDA}" type="pres">
      <dgm:prSet presAssocID="{5A168BBD-E996-FB43-B22E-695BA35A9D1A}" presName="childText" presStyleLbl="bgAcc1" presStyleIdx="6" presStyleCnt="8">
        <dgm:presLayoutVars>
          <dgm:bulletEnabled val="1"/>
        </dgm:presLayoutVars>
      </dgm:prSet>
      <dgm:spPr/>
    </dgm:pt>
    <dgm:pt modelId="{6F4DD7B6-5260-8D46-BDBC-AEEB17EB6E12}" type="pres">
      <dgm:prSet presAssocID="{7A463DD1-FB1E-ED48-9C23-BC48966BEF67}" presName="root" presStyleCnt="0"/>
      <dgm:spPr/>
    </dgm:pt>
    <dgm:pt modelId="{ADFBAFB7-677C-5446-AB06-066D6EABB748}" type="pres">
      <dgm:prSet presAssocID="{7A463DD1-FB1E-ED48-9C23-BC48966BEF67}" presName="rootComposite" presStyleCnt="0"/>
      <dgm:spPr/>
    </dgm:pt>
    <dgm:pt modelId="{556CDDD3-E649-D84E-B11B-9146D0D9BCF8}" type="pres">
      <dgm:prSet presAssocID="{7A463DD1-FB1E-ED48-9C23-BC48966BEF67}" presName="rootText" presStyleLbl="node1" presStyleIdx="3" presStyleCnt="4"/>
      <dgm:spPr/>
    </dgm:pt>
    <dgm:pt modelId="{D694DC65-DE26-A24E-8B18-C865384F39DA}" type="pres">
      <dgm:prSet presAssocID="{7A463DD1-FB1E-ED48-9C23-BC48966BEF67}" presName="rootConnector" presStyleLbl="node1" presStyleIdx="3" presStyleCnt="4"/>
      <dgm:spPr/>
    </dgm:pt>
    <dgm:pt modelId="{D07374AB-A84E-1548-9994-1CF2F6150815}" type="pres">
      <dgm:prSet presAssocID="{7A463DD1-FB1E-ED48-9C23-BC48966BEF67}" presName="childShape" presStyleCnt="0"/>
      <dgm:spPr/>
    </dgm:pt>
    <dgm:pt modelId="{5782314C-BC68-E941-915C-9489BD099DC2}" type="pres">
      <dgm:prSet presAssocID="{7FE3204C-F2BF-7F4A-A944-9A0C4F9D5DEE}" presName="Name13" presStyleLbl="parChTrans1D2" presStyleIdx="7" presStyleCnt="8"/>
      <dgm:spPr/>
    </dgm:pt>
    <dgm:pt modelId="{3427A584-F313-414D-B871-A527F855B8FE}" type="pres">
      <dgm:prSet presAssocID="{FC6F74A8-EC4E-B441-B80F-238F436761D5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B62BDA03-57F0-AB4E-B9B0-A418DC87F390}" type="presOf" srcId="{D2D70EE7-3EC4-B243-B174-40D80254035C}" destId="{4E000CE6-B35C-5549-9AEC-2663FF3AC152}" srcOrd="0" destOrd="0" presId="urn:microsoft.com/office/officeart/2005/8/layout/hierarchy3"/>
    <dgm:cxn modelId="{1888EB0D-5881-A741-B25E-1709F98649CD}" srcId="{1A66D2AC-F4B0-D14A-B765-BF51D8454104}" destId="{784CB9FF-62CB-A843-A5A8-CCEBF444BA6E}" srcOrd="2" destOrd="0" parTransId="{2317B698-CBE3-5242-A665-5FAAEDFEBF50}" sibTransId="{A8EFAC2A-0A01-744E-A07B-9C08076012EB}"/>
    <dgm:cxn modelId="{B17C1A16-376F-D345-8EA7-6C5F8A4256EE}" srcId="{1A66D2AC-F4B0-D14A-B765-BF51D8454104}" destId="{D0DBA7BB-31DA-7E48-9110-C0D5C58A5494}" srcOrd="1" destOrd="0" parTransId="{C52D8EFB-4613-174A-A39E-D90D1E7F9B02}" sibTransId="{97F9F75E-5F29-004F-AB59-14F092E0F241}"/>
    <dgm:cxn modelId="{3E7FDE1F-C0BF-164D-AA37-B62401283D6D}" srcId="{7A463DD1-FB1E-ED48-9C23-BC48966BEF67}" destId="{FC6F74A8-EC4E-B441-B80F-238F436761D5}" srcOrd="0" destOrd="0" parTransId="{7FE3204C-F2BF-7F4A-A944-9A0C4F9D5DEE}" sibTransId="{67069F92-375B-1E49-89CC-5DC78940BC9A}"/>
    <dgm:cxn modelId="{AA13FD26-9B2D-914C-B1A1-DBED5354B881}" type="presOf" srcId="{C52D8EFB-4613-174A-A39E-D90D1E7F9B02}" destId="{4EF4262F-A706-544F-ABFC-406CAE60E9B3}" srcOrd="0" destOrd="0" presId="urn:microsoft.com/office/officeart/2005/8/layout/hierarchy3"/>
    <dgm:cxn modelId="{51F29D29-6D87-AD41-9952-A9E9360DF494}" type="presOf" srcId="{AE41D4B3-B7F3-D94C-8E34-0F29F6A95242}" destId="{3A6256A5-75D1-4E4F-8AAF-462EA0C47335}" srcOrd="0" destOrd="0" presId="urn:microsoft.com/office/officeart/2005/8/layout/hierarchy3"/>
    <dgm:cxn modelId="{BFC7173B-F289-6742-96F0-9867FFA9BD8E}" type="presOf" srcId="{5A168BBD-E996-FB43-B22E-695BA35A9D1A}" destId="{6611C852-063B-3446-B783-A28E8169FFDA}" srcOrd="0" destOrd="0" presId="urn:microsoft.com/office/officeart/2005/8/layout/hierarchy3"/>
    <dgm:cxn modelId="{61F71C40-CD58-0648-86DE-13610CACEA06}" type="presOf" srcId="{1A66D2AC-F4B0-D14A-B765-BF51D8454104}" destId="{5F524448-922A-4048-B0D2-06A00EF99C7B}" srcOrd="0" destOrd="0" presId="urn:microsoft.com/office/officeart/2005/8/layout/hierarchy3"/>
    <dgm:cxn modelId="{3BF34D42-A320-584B-9B3F-5ADE6179D7C7}" type="presOf" srcId="{FC6F74A8-EC4E-B441-B80F-238F436761D5}" destId="{3427A584-F313-414D-B871-A527F855B8FE}" srcOrd="0" destOrd="0" presId="urn:microsoft.com/office/officeart/2005/8/layout/hierarchy3"/>
    <dgm:cxn modelId="{094E1143-D5B9-784D-B6CE-1A5C7C260724}" type="presOf" srcId="{CAAB1484-9A3F-9049-9F31-CF3D0B25C955}" destId="{81B97818-D7AC-6C43-9445-5BFF38E3C6D1}" srcOrd="0" destOrd="0" presId="urn:microsoft.com/office/officeart/2005/8/layout/hierarchy3"/>
    <dgm:cxn modelId="{A5FE3443-1415-4F42-830D-ECCA7B3175FC}" type="presOf" srcId="{8E64B4C8-B4E4-9C45-85BA-F28ACB034146}" destId="{74B03B0E-EAF8-F546-A07E-2E27129EB180}" srcOrd="0" destOrd="0" presId="urn:microsoft.com/office/officeart/2005/8/layout/hierarchy3"/>
    <dgm:cxn modelId="{D1F61844-4E2E-3C45-ABE6-4F68F5B8B138}" srcId="{4F27D5EA-6C7F-E943-B118-CCF40121D1C6}" destId="{5E2BF087-C079-8C49-9DC5-5AFE33FC030D}" srcOrd="2" destOrd="0" parTransId="{AE41D4B3-B7F3-D94C-8E34-0F29F6A95242}" sibTransId="{D595A627-25B6-A844-8EF6-3DB6A5858D75}"/>
    <dgm:cxn modelId="{D1EF9544-A7DB-F941-B87B-9E79E3F2F556}" type="presOf" srcId="{4F27D5EA-6C7F-E943-B118-CCF40121D1C6}" destId="{DE0C6735-4058-8943-A3EA-C96AC8FC29A7}" srcOrd="0" destOrd="0" presId="urn:microsoft.com/office/officeart/2005/8/layout/hierarchy3"/>
    <dgm:cxn modelId="{EE78F247-02C6-B344-9F75-D6892F723518}" srcId="{4FBCCA83-9D33-BD42-A90A-CF8A25531360}" destId="{1A66D2AC-F4B0-D14A-B765-BF51D8454104}" srcOrd="1" destOrd="0" parTransId="{76BEE19D-C537-324D-86FA-80F2551E2670}" sibTransId="{CB2B3190-6ECF-BC4D-BE53-F8378A70BB4F}"/>
    <dgm:cxn modelId="{830F9756-F27E-CB4A-A500-E1A94105FA8F}" type="presOf" srcId="{5DD7E518-4B53-3941-98F8-65269E185E50}" destId="{F7948DD6-4326-5147-B93F-9422B5066C04}" srcOrd="0" destOrd="0" presId="urn:microsoft.com/office/officeart/2005/8/layout/hierarchy3"/>
    <dgm:cxn modelId="{06B03B57-D59A-7D40-B6FC-980700F2A96B}" srcId="{15B07B74-454E-C14C-BD84-B50044E715F9}" destId="{5A168BBD-E996-FB43-B22E-695BA35A9D1A}" srcOrd="0" destOrd="0" parTransId="{8E64B4C8-B4E4-9C45-85BA-F28ACB034146}" sibTransId="{0BD610CF-8BE6-BC44-BEEA-32A1788D4947}"/>
    <dgm:cxn modelId="{4958215E-27FA-4543-9D31-C5B19A1B09F6}" type="presOf" srcId="{D0DBA7BB-31DA-7E48-9110-C0D5C58A5494}" destId="{F8AFC42A-6536-D147-86C8-76D8DB53E9EB}" srcOrd="0" destOrd="0" presId="urn:microsoft.com/office/officeart/2005/8/layout/hierarchy3"/>
    <dgm:cxn modelId="{3C0B6876-9BDA-E54C-95A0-F4F6642100A4}" type="presOf" srcId="{7A463DD1-FB1E-ED48-9C23-BC48966BEF67}" destId="{556CDDD3-E649-D84E-B11B-9146D0D9BCF8}" srcOrd="0" destOrd="0" presId="urn:microsoft.com/office/officeart/2005/8/layout/hierarchy3"/>
    <dgm:cxn modelId="{9C24B978-9F2E-A24E-9285-FA23A10001DF}" type="presOf" srcId="{1A110789-41C1-2E49-A225-F26B660DCD68}" destId="{8E111768-00DC-DC4A-85E1-24377E17B3E6}" srcOrd="0" destOrd="0" presId="urn:microsoft.com/office/officeart/2005/8/layout/hierarchy3"/>
    <dgm:cxn modelId="{83084289-3FB7-F549-8591-E9F300B04754}" type="presOf" srcId="{15B07B74-454E-C14C-BD84-B50044E715F9}" destId="{83930A72-5138-614D-BCCC-85BFC2609706}" srcOrd="0" destOrd="0" presId="urn:microsoft.com/office/officeart/2005/8/layout/hierarchy3"/>
    <dgm:cxn modelId="{CA5AA48D-77C8-9844-9797-640AD0F8B1FE}" srcId="{4FBCCA83-9D33-BD42-A90A-CF8A25531360}" destId="{7A463DD1-FB1E-ED48-9C23-BC48966BEF67}" srcOrd="3" destOrd="0" parTransId="{23242978-9ABE-044B-94E9-06682C98E62F}" sibTransId="{3CD95B58-7082-134E-853B-2C75F41F7859}"/>
    <dgm:cxn modelId="{E648B299-C110-2A44-9375-139A33315819}" type="presOf" srcId="{CB1BB91E-2FAD-3F47-AB81-4E9BE39461A8}" destId="{006A520A-CBAE-EE47-83AB-E90D02E71040}" srcOrd="0" destOrd="0" presId="urn:microsoft.com/office/officeart/2005/8/layout/hierarchy3"/>
    <dgm:cxn modelId="{0A2B849A-C148-C441-96E2-70939193BD6C}" type="presOf" srcId="{7FE3204C-F2BF-7F4A-A944-9A0C4F9D5DEE}" destId="{5782314C-BC68-E941-915C-9489BD099DC2}" srcOrd="0" destOrd="0" presId="urn:microsoft.com/office/officeart/2005/8/layout/hierarchy3"/>
    <dgm:cxn modelId="{BE31499D-1DDA-424F-A757-F903D645A527}" type="presOf" srcId="{2317B698-CBE3-5242-A665-5FAAEDFEBF50}" destId="{7363DA7D-BC08-3E4D-9213-23D879CF68D7}" srcOrd="0" destOrd="0" presId="urn:microsoft.com/office/officeart/2005/8/layout/hierarchy3"/>
    <dgm:cxn modelId="{A189F3B1-6B9F-AB42-A0A5-B9E211EC9D69}" srcId="{4FBCCA83-9D33-BD42-A90A-CF8A25531360}" destId="{15B07B74-454E-C14C-BD84-B50044E715F9}" srcOrd="2" destOrd="0" parTransId="{A97FB9F5-3449-3D40-8612-79019442D999}" sibTransId="{7DF2D79A-69B7-F047-8497-E2D01EC29095}"/>
    <dgm:cxn modelId="{6593EBB4-28EE-DB44-B16C-315B123F1B0B}" srcId="{4F27D5EA-6C7F-E943-B118-CCF40121D1C6}" destId="{5DD7E518-4B53-3941-98F8-65269E185E50}" srcOrd="1" destOrd="0" parTransId="{6B85D0DB-8BA2-114E-BA5C-D974B7F4D268}" sibTransId="{AE5943E7-7E55-2E43-A8FE-FF2764F36FBF}"/>
    <dgm:cxn modelId="{AD2778B8-9692-CE4F-8F34-D38075C99636}" type="presOf" srcId="{784CB9FF-62CB-A843-A5A8-CCEBF444BA6E}" destId="{AD213916-0808-E145-AFE7-79D9AD4598A8}" srcOrd="0" destOrd="0" presId="urn:microsoft.com/office/officeart/2005/8/layout/hierarchy3"/>
    <dgm:cxn modelId="{7DC59BC1-AB8D-F844-BE15-FF4A31272B59}" type="presOf" srcId="{15B07B74-454E-C14C-BD84-B50044E715F9}" destId="{69D72437-FC2B-F749-8088-BAD4A9E0465B}" srcOrd="1" destOrd="0" presId="urn:microsoft.com/office/officeart/2005/8/layout/hierarchy3"/>
    <dgm:cxn modelId="{4B1A33C2-C3AF-144A-B906-84EE095BD747}" type="presOf" srcId="{5E2BF087-C079-8C49-9DC5-5AFE33FC030D}" destId="{ABAABD81-66AE-1444-B431-8705B6038DA3}" srcOrd="0" destOrd="0" presId="urn:microsoft.com/office/officeart/2005/8/layout/hierarchy3"/>
    <dgm:cxn modelId="{A586FCC2-E3EE-B340-A133-6B910D7C8398}" type="presOf" srcId="{4F27D5EA-6C7F-E943-B118-CCF40121D1C6}" destId="{6601693C-EE08-CA4F-99AF-75AEEAD45CC0}" srcOrd="1" destOrd="0" presId="urn:microsoft.com/office/officeart/2005/8/layout/hierarchy3"/>
    <dgm:cxn modelId="{FAC86DD3-D532-6249-97B7-4B51927A8C92}" type="presOf" srcId="{6B85D0DB-8BA2-114E-BA5C-D974B7F4D268}" destId="{27E1B2EC-A8F9-D84A-8608-2DF401BEB57B}" srcOrd="0" destOrd="0" presId="urn:microsoft.com/office/officeart/2005/8/layout/hierarchy3"/>
    <dgm:cxn modelId="{88AFEADA-E0D7-034F-905F-114A28133223}" srcId="{4FBCCA83-9D33-BD42-A90A-CF8A25531360}" destId="{4F27D5EA-6C7F-E943-B118-CCF40121D1C6}" srcOrd="0" destOrd="0" parTransId="{9660C8B3-BCFC-9347-872A-398AB4890B03}" sibTransId="{8ADB831B-C93E-594E-A083-1AA17898AB15}"/>
    <dgm:cxn modelId="{52D96DE1-2E7A-814B-8254-A09EC3A6EA04}" type="presOf" srcId="{1A66D2AC-F4B0-D14A-B765-BF51D8454104}" destId="{7E740FA0-5390-084C-B05F-40BC4DED9634}" srcOrd="1" destOrd="0" presId="urn:microsoft.com/office/officeart/2005/8/layout/hierarchy3"/>
    <dgm:cxn modelId="{99DD97EB-4E54-2546-91EA-BF386B41D08E}" srcId="{4F27D5EA-6C7F-E943-B118-CCF40121D1C6}" destId="{1A110789-41C1-2E49-A225-F26B660DCD68}" srcOrd="0" destOrd="0" parTransId="{CAAB1484-9A3F-9049-9F31-CF3D0B25C955}" sibTransId="{188AC32D-C588-3242-B316-24220BCCFDDC}"/>
    <dgm:cxn modelId="{76E83BF0-47E8-9542-9406-BF6B486AD752}" type="presOf" srcId="{4FBCCA83-9D33-BD42-A90A-CF8A25531360}" destId="{15321DFC-A175-2145-ABC3-0A3007903AFC}" srcOrd="0" destOrd="0" presId="urn:microsoft.com/office/officeart/2005/8/layout/hierarchy3"/>
    <dgm:cxn modelId="{D57FEDF0-F4E7-C94C-A3D1-616C0C46CBD0}" srcId="{1A66D2AC-F4B0-D14A-B765-BF51D8454104}" destId="{D2D70EE7-3EC4-B243-B174-40D80254035C}" srcOrd="0" destOrd="0" parTransId="{CB1BB91E-2FAD-3F47-AB81-4E9BE39461A8}" sibTransId="{FCF2166D-6506-7A4D-A0E4-267985340A9D}"/>
    <dgm:cxn modelId="{DDBAD4F1-BC8F-A24C-8024-68B0D5A932D1}" type="presOf" srcId="{7A463DD1-FB1E-ED48-9C23-BC48966BEF67}" destId="{D694DC65-DE26-A24E-8B18-C865384F39DA}" srcOrd="1" destOrd="0" presId="urn:microsoft.com/office/officeart/2005/8/layout/hierarchy3"/>
    <dgm:cxn modelId="{FEA87422-C8D9-4846-91A0-3219CAA42B65}" type="presParOf" srcId="{15321DFC-A175-2145-ABC3-0A3007903AFC}" destId="{CD7A4D8A-AB96-A548-9FF9-4D5DAF075B90}" srcOrd="0" destOrd="0" presId="urn:microsoft.com/office/officeart/2005/8/layout/hierarchy3"/>
    <dgm:cxn modelId="{62EF2F04-16E7-1445-88FC-F4E08FBBD16D}" type="presParOf" srcId="{CD7A4D8A-AB96-A548-9FF9-4D5DAF075B90}" destId="{221614F1-8642-9E4B-8005-B28B029C68B1}" srcOrd="0" destOrd="0" presId="urn:microsoft.com/office/officeart/2005/8/layout/hierarchy3"/>
    <dgm:cxn modelId="{54E92800-91F9-374D-8F7F-07136E6091DF}" type="presParOf" srcId="{221614F1-8642-9E4B-8005-B28B029C68B1}" destId="{DE0C6735-4058-8943-A3EA-C96AC8FC29A7}" srcOrd="0" destOrd="0" presId="urn:microsoft.com/office/officeart/2005/8/layout/hierarchy3"/>
    <dgm:cxn modelId="{85DA23D4-A514-D64C-8ACC-344D3592CBB2}" type="presParOf" srcId="{221614F1-8642-9E4B-8005-B28B029C68B1}" destId="{6601693C-EE08-CA4F-99AF-75AEEAD45CC0}" srcOrd="1" destOrd="0" presId="urn:microsoft.com/office/officeart/2005/8/layout/hierarchy3"/>
    <dgm:cxn modelId="{07B2E5B3-6D03-8D4B-9B67-FDB295DBE1BF}" type="presParOf" srcId="{CD7A4D8A-AB96-A548-9FF9-4D5DAF075B90}" destId="{457C5497-B1A0-4B4F-9A7A-A7B16DA90F61}" srcOrd="1" destOrd="0" presId="urn:microsoft.com/office/officeart/2005/8/layout/hierarchy3"/>
    <dgm:cxn modelId="{2852F2B4-697F-444C-8CEE-6D675A49BCBC}" type="presParOf" srcId="{457C5497-B1A0-4B4F-9A7A-A7B16DA90F61}" destId="{81B97818-D7AC-6C43-9445-5BFF38E3C6D1}" srcOrd="0" destOrd="0" presId="urn:microsoft.com/office/officeart/2005/8/layout/hierarchy3"/>
    <dgm:cxn modelId="{7794F0EF-A166-A346-9CDA-D607E4918118}" type="presParOf" srcId="{457C5497-B1A0-4B4F-9A7A-A7B16DA90F61}" destId="{8E111768-00DC-DC4A-85E1-24377E17B3E6}" srcOrd="1" destOrd="0" presId="urn:microsoft.com/office/officeart/2005/8/layout/hierarchy3"/>
    <dgm:cxn modelId="{F7FA1095-7720-844E-A20F-0AE79F3ACC97}" type="presParOf" srcId="{457C5497-B1A0-4B4F-9A7A-A7B16DA90F61}" destId="{27E1B2EC-A8F9-D84A-8608-2DF401BEB57B}" srcOrd="2" destOrd="0" presId="urn:microsoft.com/office/officeart/2005/8/layout/hierarchy3"/>
    <dgm:cxn modelId="{77BA448E-39B4-D242-9793-A098EB161BB2}" type="presParOf" srcId="{457C5497-B1A0-4B4F-9A7A-A7B16DA90F61}" destId="{F7948DD6-4326-5147-B93F-9422B5066C04}" srcOrd="3" destOrd="0" presId="urn:microsoft.com/office/officeart/2005/8/layout/hierarchy3"/>
    <dgm:cxn modelId="{4BE20F20-D0B2-474A-B494-D705A655A140}" type="presParOf" srcId="{457C5497-B1A0-4B4F-9A7A-A7B16DA90F61}" destId="{3A6256A5-75D1-4E4F-8AAF-462EA0C47335}" srcOrd="4" destOrd="0" presId="urn:microsoft.com/office/officeart/2005/8/layout/hierarchy3"/>
    <dgm:cxn modelId="{89EB842A-75C0-9141-A00B-87D994EFF658}" type="presParOf" srcId="{457C5497-B1A0-4B4F-9A7A-A7B16DA90F61}" destId="{ABAABD81-66AE-1444-B431-8705B6038DA3}" srcOrd="5" destOrd="0" presId="urn:microsoft.com/office/officeart/2005/8/layout/hierarchy3"/>
    <dgm:cxn modelId="{FFDF9C4B-FA53-B541-8B8F-B4CC72019210}" type="presParOf" srcId="{15321DFC-A175-2145-ABC3-0A3007903AFC}" destId="{55497597-ECF3-E64A-8511-113194E120CD}" srcOrd="1" destOrd="0" presId="urn:microsoft.com/office/officeart/2005/8/layout/hierarchy3"/>
    <dgm:cxn modelId="{59ACA8E4-95ED-F44F-8509-588402A84443}" type="presParOf" srcId="{55497597-ECF3-E64A-8511-113194E120CD}" destId="{4973E925-EF3D-6840-9578-E0D7240BCB9F}" srcOrd="0" destOrd="0" presId="urn:microsoft.com/office/officeart/2005/8/layout/hierarchy3"/>
    <dgm:cxn modelId="{CB731000-DD0A-E846-A6AD-1B9B6C32BEF8}" type="presParOf" srcId="{4973E925-EF3D-6840-9578-E0D7240BCB9F}" destId="{5F524448-922A-4048-B0D2-06A00EF99C7B}" srcOrd="0" destOrd="0" presId="urn:microsoft.com/office/officeart/2005/8/layout/hierarchy3"/>
    <dgm:cxn modelId="{D14D94FB-3521-0344-9991-71EFBE1C61D6}" type="presParOf" srcId="{4973E925-EF3D-6840-9578-E0D7240BCB9F}" destId="{7E740FA0-5390-084C-B05F-40BC4DED9634}" srcOrd="1" destOrd="0" presId="urn:microsoft.com/office/officeart/2005/8/layout/hierarchy3"/>
    <dgm:cxn modelId="{1E5A1BC6-0927-5A4C-97AA-56A5E686C9B6}" type="presParOf" srcId="{55497597-ECF3-E64A-8511-113194E120CD}" destId="{A341EB74-5A98-944E-8EDB-84EE0967EDE3}" srcOrd="1" destOrd="0" presId="urn:microsoft.com/office/officeart/2005/8/layout/hierarchy3"/>
    <dgm:cxn modelId="{EE776B2B-3A32-E149-9CFF-A98BACDFA5E5}" type="presParOf" srcId="{A341EB74-5A98-944E-8EDB-84EE0967EDE3}" destId="{006A520A-CBAE-EE47-83AB-E90D02E71040}" srcOrd="0" destOrd="0" presId="urn:microsoft.com/office/officeart/2005/8/layout/hierarchy3"/>
    <dgm:cxn modelId="{DAD9D2BB-4ED8-3C45-A8C6-E4B63178D2AC}" type="presParOf" srcId="{A341EB74-5A98-944E-8EDB-84EE0967EDE3}" destId="{4E000CE6-B35C-5549-9AEC-2663FF3AC152}" srcOrd="1" destOrd="0" presId="urn:microsoft.com/office/officeart/2005/8/layout/hierarchy3"/>
    <dgm:cxn modelId="{18B39F01-6366-CF48-B011-5EEEEBFEC804}" type="presParOf" srcId="{A341EB74-5A98-944E-8EDB-84EE0967EDE3}" destId="{4EF4262F-A706-544F-ABFC-406CAE60E9B3}" srcOrd="2" destOrd="0" presId="urn:microsoft.com/office/officeart/2005/8/layout/hierarchy3"/>
    <dgm:cxn modelId="{516EFE03-92AB-A24C-BB31-402571803CA0}" type="presParOf" srcId="{A341EB74-5A98-944E-8EDB-84EE0967EDE3}" destId="{F8AFC42A-6536-D147-86C8-76D8DB53E9EB}" srcOrd="3" destOrd="0" presId="urn:microsoft.com/office/officeart/2005/8/layout/hierarchy3"/>
    <dgm:cxn modelId="{A44883C2-DD94-2648-B726-7FCE746A9A54}" type="presParOf" srcId="{A341EB74-5A98-944E-8EDB-84EE0967EDE3}" destId="{7363DA7D-BC08-3E4D-9213-23D879CF68D7}" srcOrd="4" destOrd="0" presId="urn:microsoft.com/office/officeart/2005/8/layout/hierarchy3"/>
    <dgm:cxn modelId="{737C17AB-2534-3F41-8045-B3D662FEAE83}" type="presParOf" srcId="{A341EB74-5A98-944E-8EDB-84EE0967EDE3}" destId="{AD213916-0808-E145-AFE7-79D9AD4598A8}" srcOrd="5" destOrd="0" presId="urn:microsoft.com/office/officeart/2005/8/layout/hierarchy3"/>
    <dgm:cxn modelId="{764304DB-1793-6A48-B221-6408145C4B25}" type="presParOf" srcId="{15321DFC-A175-2145-ABC3-0A3007903AFC}" destId="{C1006FAB-AF23-1449-AE21-27E7D3D32819}" srcOrd="2" destOrd="0" presId="urn:microsoft.com/office/officeart/2005/8/layout/hierarchy3"/>
    <dgm:cxn modelId="{31998D67-0347-DF4E-944E-D0349160AC32}" type="presParOf" srcId="{C1006FAB-AF23-1449-AE21-27E7D3D32819}" destId="{FA9CF294-B2B2-9D47-9B5E-AA4993436993}" srcOrd="0" destOrd="0" presId="urn:microsoft.com/office/officeart/2005/8/layout/hierarchy3"/>
    <dgm:cxn modelId="{81C3E0F7-E06F-0048-B4D2-1F81AD5302F6}" type="presParOf" srcId="{FA9CF294-B2B2-9D47-9B5E-AA4993436993}" destId="{83930A72-5138-614D-BCCC-85BFC2609706}" srcOrd="0" destOrd="0" presId="urn:microsoft.com/office/officeart/2005/8/layout/hierarchy3"/>
    <dgm:cxn modelId="{E6B9383F-8C15-F043-81FA-A164A979C87A}" type="presParOf" srcId="{FA9CF294-B2B2-9D47-9B5E-AA4993436993}" destId="{69D72437-FC2B-F749-8088-BAD4A9E0465B}" srcOrd="1" destOrd="0" presId="urn:microsoft.com/office/officeart/2005/8/layout/hierarchy3"/>
    <dgm:cxn modelId="{3ED7C63F-8A81-B64A-82A0-759BAF1DDDB5}" type="presParOf" srcId="{C1006FAB-AF23-1449-AE21-27E7D3D32819}" destId="{CD430F1F-7C1A-CE4F-8EE4-66171E3088EB}" srcOrd="1" destOrd="0" presId="urn:microsoft.com/office/officeart/2005/8/layout/hierarchy3"/>
    <dgm:cxn modelId="{728523D3-313D-6B48-9844-DB58C0439E3F}" type="presParOf" srcId="{CD430F1F-7C1A-CE4F-8EE4-66171E3088EB}" destId="{74B03B0E-EAF8-F546-A07E-2E27129EB180}" srcOrd="0" destOrd="0" presId="urn:microsoft.com/office/officeart/2005/8/layout/hierarchy3"/>
    <dgm:cxn modelId="{A800D918-AD85-0841-AFF7-5934112C832C}" type="presParOf" srcId="{CD430F1F-7C1A-CE4F-8EE4-66171E3088EB}" destId="{6611C852-063B-3446-B783-A28E8169FFDA}" srcOrd="1" destOrd="0" presId="urn:microsoft.com/office/officeart/2005/8/layout/hierarchy3"/>
    <dgm:cxn modelId="{82444DA1-4417-7D4E-B3C0-C507FCA0A892}" type="presParOf" srcId="{15321DFC-A175-2145-ABC3-0A3007903AFC}" destId="{6F4DD7B6-5260-8D46-BDBC-AEEB17EB6E12}" srcOrd="3" destOrd="0" presId="urn:microsoft.com/office/officeart/2005/8/layout/hierarchy3"/>
    <dgm:cxn modelId="{92BAD22B-EA2B-8240-8367-30BDDA30B3F4}" type="presParOf" srcId="{6F4DD7B6-5260-8D46-BDBC-AEEB17EB6E12}" destId="{ADFBAFB7-677C-5446-AB06-066D6EABB748}" srcOrd="0" destOrd="0" presId="urn:microsoft.com/office/officeart/2005/8/layout/hierarchy3"/>
    <dgm:cxn modelId="{6463752B-BC89-FA4D-855B-B86BBD6358AE}" type="presParOf" srcId="{ADFBAFB7-677C-5446-AB06-066D6EABB748}" destId="{556CDDD3-E649-D84E-B11B-9146D0D9BCF8}" srcOrd="0" destOrd="0" presId="urn:microsoft.com/office/officeart/2005/8/layout/hierarchy3"/>
    <dgm:cxn modelId="{325AE60D-E7D3-B946-9972-80B65DCB9388}" type="presParOf" srcId="{ADFBAFB7-677C-5446-AB06-066D6EABB748}" destId="{D694DC65-DE26-A24E-8B18-C865384F39DA}" srcOrd="1" destOrd="0" presId="urn:microsoft.com/office/officeart/2005/8/layout/hierarchy3"/>
    <dgm:cxn modelId="{AE670633-1769-A041-A4E9-5CCB74538CD0}" type="presParOf" srcId="{6F4DD7B6-5260-8D46-BDBC-AEEB17EB6E12}" destId="{D07374AB-A84E-1548-9994-1CF2F6150815}" srcOrd="1" destOrd="0" presId="urn:microsoft.com/office/officeart/2005/8/layout/hierarchy3"/>
    <dgm:cxn modelId="{93C4A3AD-6D8D-AB41-A08F-99AB48368352}" type="presParOf" srcId="{D07374AB-A84E-1548-9994-1CF2F6150815}" destId="{5782314C-BC68-E941-915C-9489BD099DC2}" srcOrd="0" destOrd="0" presId="urn:microsoft.com/office/officeart/2005/8/layout/hierarchy3"/>
    <dgm:cxn modelId="{9D02D427-93EF-2349-BF12-254E58356714}" type="presParOf" srcId="{D07374AB-A84E-1548-9994-1CF2F6150815}" destId="{3427A584-F313-414D-B871-A527F855B8F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D4835B-5689-417B-ABD0-FB0D2F4C6C2E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B919D66-66B7-42CC-A5B3-56CB45DDF37C}">
      <dgm:prSet/>
      <dgm:spPr/>
      <dgm:t>
        <a:bodyPr/>
        <a:lstStyle/>
        <a:p>
          <a:pPr>
            <a:defRPr b="1"/>
          </a:pPr>
          <a:r>
            <a:rPr lang="en-US"/>
            <a:t>Variable-rate Decompression Model </a:t>
          </a:r>
        </a:p>
      </dgm:t>
    </dgm:pt>
    <dgm:pt modelId="{37C3BDE1-9593-4971-B621-8EDABF62116A}" type="parTrans" cxnId="{FAA6FC63-AFEC-4269-9FE4-3427082FA51E}">
      <dgm:prSet/>
      <dgm:spPr/>
      <dgm:t>
        <a:bodyPr/>
        <a:lstStyle/>
        <a:p>
          <a:endParaRPr lang="en-US"/>
        </a:p>
      </dgm:t>
    </dgm:pt>
    <dgm:pt modelId="{A0BDE13E-C464-479D-83B7-9386F5BA09D2}" type="sibTrans" cxnId="{FAA6FC63-AFEC-4269-9FE4-3427082FA51E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32C454F-6D39-4796-B5D2-95C8DF2FA038}">
          <dgm:prSet/>
          <dgm:spPr/>
          <dgm:t>
            <a:bodyPr/>
            <a:lstStyle/>
            <a:p>
              <a14:m>
                <m:oMath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1/3×</m:t>
                  </m:r>
                </m:oMath>
              </a14:m>
              <a:r>
                <a:rPr lang="en-US" dirty="0"/>
                <a:t> energy required</a:t>
              </a:r>
            </a:p>
          </dgm:t>
        </dgm:pt>
      </mc:Choice>
      <mc:Fallback xmlns="">
        <dgm:pt modelId="{032C454F-6D39-4796-B5D2-95C8DF2FA038}">
          <dgm:prSet/>
          <dgm:spPr/>
          <dgm:t>
            <a:bodyPr/>
            <a:lstStyle/>
            <a:p>
              <a:r>
                <a:rPr lang="en-US" b="0" i="0">
                  <a:latin typeface="Cambria Math" panose="02040503050406030204" pitchFamily="18" charset="0"/>
                </a:rPr>
                <a:t>1/3×</a:t>
              </a:r>
              <a:r>
                <a:rPr lang="en-US" dirty="0"/>
                <a:t> energy required</a:t>
              </a:r>
            </a:p>
          </dgm:t>
        </dgm:pt>
      </mc:Fallback>
    </mc:AlternateContent>
    <dgm:pt modelId="{5A8F1B39-DCD0-4849-A761-2AA7F7A391DF}" type="parTrans" cxnId="{0842A59F-D3C9-4488-91D2-B8FF4F3400C3}">
      <dgm:prSet/>
      <dgm:spPr/>
      <dgm:t>
        <a:bodyPr/>
        <a:lstStyle/>
        <a:p>
          <a:endParaRPr lang="en-US"/>
        </a:p>
      </dgm:t>
    </dgm:pt>
    <dgm:pt modelId="{9A446583-D6A3-49D9-A765-072EC85E694D}" type="sibTrans" cxnId="{0842A59F-D3C9-4488-91D2-B8FF4F3400C3}">
      <dgm:prSet/>
      <dgm:spPr/>
      <dgm:t>
        <a:bodyPr/>
        <a:lstStyle/>
        <a:p>
          <a:endParaRPr lang="en-US"/>
        </a:p>
      </dgm:t>
    </dgm:pt>
    <dgm:pt modelId="{C1B0B9AE-B302-436F-866C-7B9FDC9863A4}">
      <dgm:prSet/>
      <dgm:spPr/>
      <dgm:t>
        <a:bodyPr/>
        <a:lstStyle/>
        <a:p>
          <a:r>
            <a:rPr lang="en-US" dirty="0"/>
            <a:t>minor/short-term deviations </a:t>
          </a:r>
        </a:p>
      </dgm:t>
    </dgm:pt>
    <dgm:pt modelId="{BD1D7A3D-9FE9-4774-9DED-9AA4BDDF8B4D}" type="parTrans" cxnId="{286E0B94-FC40-4869-93D5-AA4BE007FF82}">
      <dgm:prSet/>
      <dgm:spPr/>
      <dgm:t>
        <a:bodyPr/>
        <a:lstStyle/>
        <a:p>
          <a:endParaRPr lang="en-US"/>
        </a:p>
      </dgm:t>
    </dgm:pt>
    <dgm:pt modelId="{0ECF289C-A714-4611-8D0B-0638FC061FF8}" type="sibTrans" cxnId="{286E0B94-FC40-4869-93D5-AA4BE007FF82}">
      <dgm:prSet/>
      <dgm:spPr/>
      <dgm:t>
        <a:bodyPr/>
        <a:lstStyle/>
        <a:p>
          <a:endParaRPr lang="en-US"/>
        </a:p>
      </dgm:t>
    </dgm:pt>
    <dgm:pt modelId="{A91D4D2E-D891-4FA8-BD86-8FB6F4489F69}">
      <dgm:prSet/>
      <dgm:spPr/>
      <dgm:t>
        <a:bodyPr/>
        <a:lstStyle/>
        <a:p>
          <a:pPr>
            <a:defRPr b="1"/>
          </a:pPr>
          <a:r>
            <a:rPr lang="en-US"/>
            <a:t>Variable-rate O2Tox </a:t>
          </a:r>
        </a:p>
      </dgm:t>
    </dgm:pt>
    <dgm:pt modelId="{F75B337C-54D0-45A2-BC72-60172F012778}" type="parTrans" cxnId="{F3C12864-D69A-46EB-BFE9-0EFF35C9CDBF}">
      <dgm:prSet/>
      <dgm:spPr/>
      <dgm:t>
        <a:bodyPr/>
        <a:lstStyle/>
        <a:p>
          <a:endParaRPr lang="en-US"/>
        </a:p>
      </dgm:t>
    </dgm:pt>
    <dgm:pt modelId="{16B0933C-9C6F-4858-86DD-B39D6C20A40E}" type="sibTrans" cxnId="{F3C12864-D69A-46EB-BFE9-0EFF35C9CDBF}">
      <dgm:prSet/>
      <dgm:spPr/>
      <dgm:t>
        <a:bodyPr/>
        <a:lstStyle/>
        <a:p>
          <a:endParaRPr lang="en-US"/>
        </a:p>
      </dgm:t>
    </dgm:pt>
    <dgm:pt modelId="{56D5C456-D17C-4A22-A123-3149DCBB1534}">
      <dgm:prSet/>
      <dgm:spPr/>
      <dgm:t>
        <a:bodyPr/>
        <a:lstStyle/>
        <a:p>
          <a:r>
            <a:rPr lang="en-US" dirty="0"/>
            <a:t>overhead too large </a:t>
          </a:r>
        </a:p>
      </dgm:t>
    </dgm:pt>
    <dgm:pt modelId="{67DA9F8F-917B-425F-A77B-54C503AD237E}" type="parTrans" cxnId="{ADC922B3-2BF0-4713-8B17-AEA48F02837E}">
      <dgm:prSet/>
      <dgm:spPr/>
      <dgm:t>
        <a:bodyPr/>
        <a:lstStyle/>
        <a:p>
          <a:endParaRPr lang="en-US"/>
        </a:p>
      </dgm:t>
    </dgm:pt>
    <dgm:pt modelId="{CBDE3647-B231-4906-9F58-B8D0EBB73556}" type="sibTrans" cxnId="{ADC922B3-2BF0-4713-8B17-AEA48F02837E}">
      <dgm:prSet/>
      <dgm:spPr/>
      <dgm:t>
        <a:bodyPr/>
        <a:lstStyle/>
        <a:p>
          <a:endParaRPr lang="en-US"/>
        </a:p>
      </dgm:t>
    </dgm:pt>
    <dgm:pt modelId="{ED7F15E9-34D7-482F-BB03-831D2FC37174}" type="pres">
      <dgm:prSet presAssocID="{0CD4835B-5689-417B-ABD0-FB0D2F4C6C2E}" presName="root" presStyleCnt="0">
        <dgm:presLayoutVars>
          <dgm:dir/>
          <dgm:resizeHandles val="exact"/>
        </dgm:presLayoutVars>
      </dgm:prSet>
      <dgm:spPr/>
    </dgm:pt>
    <dgm:pt modelId="{06B7D456-0424-4D49-B234-1C55D538C9BA}" type="pres">
      <dgm:prSet presAssocID="{8B919D66-66B7-42CC-A5B3-56CB45DDF37C}" presName="compNode" presStyleCnt="0"/>
      <dgm:spPr/>
    </dgm:pt>
    <dgm:pt modelId="{DFE038AE-BD34-4AB1-9FC3-92AC5D4DF829}" type="pres">
      <dgm:prSet presAssocID="{8B919D66-66B7-42CC-A5B3-56CB45DDF37C}" presName="iconRect" presStyleLbl="node1" presStyleIdx="0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bbles outline"/>
        </a:ext>
      </dgm:extLst>
    </dgm:pt>
    <dgm:pt modelId="{E930BFA6-42EA-42AE-943A-D24A0EF7FD20}" type="pres">
      <dgm:prSet presAssocID="{8B919D66-66B7-42CC-A5B3-56CB45DDF37C}" presName="iconSpace" presStyleCnt="0"/>
      <dgm:spPr/>
    </dgm:pt>
    <dgm:pt modelId="{4BB1CCA3-D21D-4146-BA1B-825393CD9A45}" type="pres">
      <dgm:prSet presAssocID="{8B919D66-66B7-42CC-A5B3-56CB45DDF37C}" presName="parTx" presStyleLbl="revTx" presStyleIdx="0" presStyleCnt="4">
        <dgm:presLayoutVars>
          <dgm:chMax val="0"/>
          <dgm:chPref val="0"/>
        </dgm:presLayoutVars>
      </dgm:prSet>
      <dgm:spPr/>
    </dgm:pt>
    <dgm:pt modelId="{3BDF9F59-8AFD-4F64-9969-8A593BA7404A}" type="pres">
      <dgm:prSet presAssocID="{8B919D66-66B7-42CC-A5B3-56CB45DDF37C}" presName="txSpace" presStyleCnt="0"/>
      <dgm:spPr/>
    </dgm:pt>
    <dgm:pt modelId="{57F30AE3-EAD8-4D38-8A42-F7AECCC488D4}" type="pres">
      <dgm:prSet presAssocID="{8B919D66-66B7-42CC-A5B3-56CB45DDF37C}" presName="desTx" presStyleLbl="revTx" presStyleIdx="1" presStyleCnt="4">
        <dgm:presLayoutVars/>
      </dgm:prSet>
      <dgm:spPr/>
    </dgm:pt>
    <dgm:pt modelId="{63F87341-78C9-4F30-B0FF-FF109E60529F}" type="pres">
      <dgm:prSet presAssocID="{A0BDE13E-C464-479D-83B7-9386F5BA09D2}" presName="sibTrans" presStyleCnt="0"/>
      <dgm:spPr/>
    </dgm:pt>
    <dgm:pt modelId="{369EF736-E72B-4257-8536-8ADED984AC9F}" type="pres">
      <dgm:prSet presAssocID="{A91D4D2E-D891-4FA8-BD86-8FB6F4489F69}" presName="compNode" presStyleCnt="0"/>
      <dgm:spPr/>
    </dgm:pt>
    <dgm:pt modelId="{E53BB190-7A82-4EEB-9958-9945A43DFF9F}" type="pres">
      <dgm:prSet presAssocID="{A91D4D2E-D891-4FA8-BD86-8FB6F4489F69}" presName="iconRect" presStyleLbl="node1" presStyleIdx="1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 outline"/>
        </a:ext>
      </dgm:extLst>
    </dgm:pt>
    <dgm:pt modelId="{D42BA4A8-C684-41DB-ABA9-F93ABBB3CCFA}" type="pres">
      <dgm:prSet presAssocID="{A91D4D2E-D891-4FA8-BD86-8FB6F4489F69}" presName="iconSpace" presStyleCnt="0"/>
      <dgm:spPr/>
    </dgm:pt>
    <dgm:pt modelId="{5B8845DB-0F05-4B0F-BE6A-E3D165E120AB}" type="pres">
      <dgm:prSet presAssocID="{A91D4D2E-D891-4FA8-BD86-8FB6F4489F69}" presName="parTx" presStyleLbl="revTx" presStyleIdx="2" presStyleCnt="4">
        <dgm:presLayoutVars>
          <dgm:chMax val="0"/>
          <dgm:chPref val="0"/>
        </dgm:presLayoutVars>
      </dgm:prSet>
      <dgm:spPr/>
    </dgm:pt>
    <dgm:pt modelId="{6E544664-99E7-4C8A-BA1F-04FE98500694}" type="pres">
      <dgm:prSet presAssocID="{A91D4D2E-D891-4FA8-BD86-8FB6F4489F69}" presName="txSpace" presStyleCnt="0"/>
      <dgm:spPr/>
    </dgm:pt>
    <dgm:pt modelId="{C20404E9-4323-4677-BCD0-7501D64A1FF8}" type="pres">
      <dgm:prSet presAssocID="{A91D4D2E-D891-4FA8-BD86-8FB6F4489F69}" presName="desTx" presStyleLbl="revTx" presStyleIdx="3" presStyleCnt="4">
        <dgm:presLayoutVars/>
      </dgm:prSet>
      <dgm:spPr/>
    </dgm:pt>
  </dgm:ptLst>
  <dgm:cxnLst>
    <dgm:cxn modelId="{FCECA644-0A0E-4B3D-BACF-8437F8B73E54}" type="presOf" srcId="{56D5C456-D17C-4A22-A123-3149DCBB1534}" destId="{C20404E9-4323-4677-BCD0-7501D64A1FF8}" srcOrd="0" destOrd="0" presId="urn:microsoft.com/office/officeart/2018/5/layout/CenteredIconLabelDescriptionList"/>
    <dgm:cxn modelId="{FAA6FC63-AFEC-4269-9FE4-3427082FA51E}" srcId="{0CD4835B-5689-417B-ABD0-FB0D2F4C6C2E}" destId="{8B919D66-66B7-42CC-A5B3-56CB45DDF37C}" srcOrd="0" destOrd="0" parTransId="{37C3BDE1-9593-4971-B621-8EDABF62116A}" sibTransId="{A0BDE13E-C464-479D-83B7-9386F5BA09D2}"/>
    <dgm:cxn modelId="{F3C12864-D69A-46EB-BFE9-0EFF35C9CDBF}" srcId="{0CD4835B-5689-417B-ABD0-FB0D2F4C6C2E}" destId="{A91D4D2E-D891-4FA8-BD86-8FB6F4489F69}" srcOrd="1" destOrd="0" parTransId="{F75B337C-54D0-45A2-BC72-60172F012778}" sibTransId="{16B0933C-9C6F-4858-86DD-B39D6C20A40E}"/>
    <dgm:cxn modelId="{B4553B68-47A4-49D0-8890-D11719E1D60C}" type="presOf" srcId="{8B919D66-66B7-42CC-A5B3-56CB45DDF37C}" destId="{4BB1CCA3-D21D-4146-BA1B-825393CD9A45}" srcOrd="0" destOrd="0" presId="urn:microsoft.com/office/officeart/2018/5/layout/CenteredIconLabelDescriptionList"/>
    <dgm:cxn modelId="{286E0B94-FC40-4869-93D5-AA4BE007FF82}" srcId="{8B919D66-66B7-42CC-A5B3-56CB45DDF37C}" destId="{C1B0B9AE-B302-436F-866C-7B9FDC9863A4}" srcOrd="1" destOrd="0" parTransId="{BD1D7A3D-9FE9-4774-9DED-9AA4BDDF8B4D}" sibTransId="{0ECF289C-A714-4611-8D0B-0638FC061FF8}"/>
    <dgm:cxn modelId="{0842A59F-D3C9-4488-91D2-B8FF4F3400C3}" srcId="{8B919D66-66B7-42CC-A5B3-56CB45DDF37C}" destId="{032C454F-6D39-4796-B5D2-95C8DF2FA038}" srcOrd="0" destOrd="0" parTransId="{5A8F1B39-DCD0-4849-A761-2AA7F7A391DF}" sibTransId="{9A446583-D6A3-49D9-A765-072EC85E694D}"/>
    <dgm:cxn modelId="{8E3783AC-5204-40A1-ABE3-3059374571EB}" type="presOf" srcId="{032C454F-6D39-4796-B5D2-95C8DF2FA038}" destId="{57F30AE3-EAD8-4D38-8A42-F7AECCC488D4}" srcOrd="0" destOrd="0" presId="urn:microsoft.com/office/officeart/2018/5/layout/CenteredIconLabelDescriptionList"/>
    <dgm:cxn modelId="{9E6E30AE-0FE8-4015-896D-2F2DEDAB762B}" type="presOf" srcId="{0CD4835B-5689-417B-ABD0-FB0D2F4C6C2E}" destId="{ED7F15E9-34D7-482F-BB03-831D2FC37174}" srcOrd="0" destOrd="0" presId="urn:microsoft.com/office/officeart/2018/5/layout/CenteredIconLabelDescriptionList"/>
    <dgm:cxn modelId="{ADC922B3-2BF0-4713-8B17-AEA48F02837E}" srcId="{A91D4D2E-D891-4FA8-BD86-8FB6F4489F69}" destId="{56D5C456-D17C-4A22-A123-3149DCBB1534}" srcOrd="0" destOrd="0" parTransId="{67DA9F8F-917B-425F-A77B-54C503AD237E}" sibTransId="{CBDE3647-B231-4906-9F58-B8D0EBB73556}"/>
    <dgm:cxn modelId="{408D08B8-E96F-4BD6-9FDA-9BDD24AB50B4}" type="presOf" srcId="{A91D4D2E-D891-4FA8-BD86-8FB6F4489F69}" destId="{5B8845DB-0F05-4B0F-BE6A-E3D165E120AB}" srcOrd="0" destOrd="0" presId="urn:microsoft.com/office/officeart/2018/5/layout/CenteredIconLabelDescriptionList"/>
    <dgm:cxn modelId="{11B2F8D6-5E56-4ADA-95D0-331496FAD7B2}" type="presOf" srcId="{C1B0B9AE-B302-436F-866C-7B9FDC9863A4}" destId="{57F30AE3-EAD8-4D38-8A42-F7AECCC488D4}" srcOrd="0" destOrd="1" presId="urn:microsoft.com/office/officeart/2018/5/layout/CenteredIconLabelDescriptionList"/>
    <dgm:cxn modelId="{7D28E1EF-DB09-4194-85C4-B705775A3352}" type="presParOf" srcId="{ED7F15E9-34D7-482F-BB03-831D2FC37174}" destId="{06B7D456-0424-4D49-B234-1C55D538C9BA}" srcOrd="0" destOrd="0" presId="urn:microsoft.com/office/officeart/2018/5/layout/CenteredIconLabelDescriptionList"/>
    <dgm:cxn modelId="{81ECE196-8F8D-4B14-819A-9B99125FB1CF}" type="presParOf" srcId="{06B7D456-0424-4D49-B234-1C55D538C9BA}" destId="{DFE038AE-BD34-4AB1-9FC3-92AC5D4DF829}" srcOrd="0" destOrd="0" presId="urn:microsoft.com/office/officeart/2018/5/layout/CenteredIconLabelDescriptionList"/>
    <dgm:cxn modelId="{6D567A43-5A62-48E1-9679-77F4032824AB}" type="presParOf" srcId="{06B7D456-0424-4D49-B234-1C55D538C9BA}" destId="{E930BFA6-42EA-42AE-943A-D24A0EF7FD20}" srcOrd="1" destOrd="0" presId="urn:microsoft.com/office/officeart/2018/5/layout/CenteredIconLabelDescriptionList"/>
    <dgm:cxn modelId="{A42F5D75-066E-4F51-B7EA-C86525A0C572}" type="presParOf" srcId="{06B7D456-0424-4D49-B234-1C55D538C9BA}" destId="{4BB1CCA3-D21D-4146-BA1B-825393CD9A45}" srcOrd="2" destOrd="0" presId="urn:microsoft.com/office/officeart/2018/5/layout/CenteredIconLabelDescriptionList"/>
    <dgm:cxn modelId="{A28E88FC-7C5D-46EC-8687-A2F54C7BC268}" type="presParOf" srcId="{06B7D456-0424-4D49-B234-1C55D538C9BA}" destId="{3BDF9F59-8AFD-4F64-9969-8A593BA7404A}" srcOrd="3" destOrd="0" presId="urn:microsoft.com/office/officeart/2018/5/layout/CenteredIconLabelDescriptionList"/>
    <dgm:cxn modelId="{19B1129E-1A4D-412E-94A7-1BABD6D60F1C}" type="presParOf" srcId="{06B7D456-0424-4D49-B234-1C55D538C9BA}" destId="{57F30AE3-EAD8-4D38-8A42-F7AECCC488D4}" srcOrd="4" destOrd="0" presId="urn:microsoft.com/office/officeart/2018/5/layout/CenteredIconLabelDescriptionList"/>
    <dgm:cxn modelId="{852847D6-01C0-4A5A-9D0A-BEAB5794080F}" type="presParOf" srcId="{ED7F15E9-34D7-482F-BB03-831D2FC37174}" destId="{63F87341-78C9-4F30-B0FF-FF109E60529F}" srcOrd="1" destOrd="0" presId="urn:microsoft.com/office/officeart/2018/5/layout/CenteredIconLabelDescriptionList"/>
    <dgm:cxn modelId="{2A4C9D27-E117-457D-9303-8DDC147A0D52}" type="presParOf" srcId="{ED7F15E9-34D7-482F-BB03-831D2FC37174}" destId="{369EF736-E72B-4257-8536-8ADED984AC9F}" srcOrd="2" destOrd="0" presId="urn:microsoft.com/office/officeart/2018/5/layout/CenteredIconLabelDescriptionList"/>
    <dgm:cxn modelId="{9710AEAE-ED81-4303-8D77-7A2485F49A0F}" type="presParOf" srcId="{369EF736-E72B-4257-8536-8ADED984AC9F}" destId="{E53BB190-7A82-4EEB-9958-9945A43DFF9F}" srcOrd="0" destOrd="0" presId="urn:microsoft.com/office/officeart/2018/5/layout/CenteredIconLabelDescriptionList"/>
    <dgm:cxn modelId="{8EA286D2-9872-4776-98B9-0255DCC74C00}" type="presParOf" srcId="{369EF736-E72B-4257-8536-8ADED984AC9F}" destId="{D42BA4A8-C684-41DB-ABA9-F93ABBB3CCFA}" srcOrd="1" destOrd="0" presId="urn:microsoft.com/office/officeart/2018/5/layout/CenteredIconLabelDescriptionList"/>
    <dgm:cxn modelId="{BF1D4336-57E5-4DEC-AA35-B3235292DC68}" type="presParOf" srcId="{369EF736-E72B-4257-8536-8ADED984AC9F}" destId="{5B8845DB-0F05-4B0F-BE6A-E3D165E120AB}" srcOrd="2" destOrd="0" presId="urn:microsoft.com/office/officeart/2018/5/layout/CenteredIconLabelDescriptionList"/>
    <dgm:cxn modelId="{2A898086-C22B-45B7-935F-9C40F9E84179}" type="presParOf" srcId="{369EF736-E72B-4257-8536-8ADED984AC9F}" destId="{6E544664-99E7-4C8A-BA1F-04FE98500694}" srcOrd="3" destOrd="0" presId="urn:microsoft.com/office/officeart/2018/5/layout/CenteredIconLabelDescriptionList"/>
    <dgm:cxn modelId="{75B56FE8-929E-4CA1-A144-B5AD9FFDD691}" type="presParOf" srcId="{369EF736-E72B-4257-8536-8ADED984AC9F}" destId="{C20404E9-4323-4677-BCD0-7501D64A1FF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D4835B-5689-417B-ABD0-FB0D2F4C6C2E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B919D66-66B7-42CC-A5B3-56CB45DDF37C}">
      <dgm:prSet/>
      <dgm:spPr/>
      <dgm:t>
        <a:bodyPr/>
        <a:lstStyle/>
        <a:p>
          <a:pPr>
            <a:defRPr b="1"/>
          </a:pPr>
          <a:r>
            <a:rPr lang="en-US"/>
            <a:t>Variable-rate Decompression Model </a:t>
          </a:r>
        </a:p>
      </dgm:t>
    </dgm:pt>
    <dgm:pt modelId="{37C3BDE1-9593-4971-B621-8EDABF62116A}" type="parTrans" cxnId="{FAA6FC63-AFEC-4269-9FE4-3427082FA51E}">
      <dgm:prSet/>
      <dgm:spPr/>
      <dgm:t>
        <a:bodyPr/>
        <a:lstStyle/>
        <a:p>
          <a:endParaRPr lang="en-US"/>
        </a:p>
      </dgm:t>
    </dgm:pt>
    <dgm:pt modelId="{A0BDE13E-C464-479D-83B7-9386F5BA09D2}" type="sibTrans" cxnId="{FAA6FC63-AFEC-4269-9FE4-3427082FA51E}">
      <dgm:prSet/>
      <dgm:spPr/>
      <dgm:t>
        <a:bodyPr/>
        <a:lstStyle/>
        <a:p>
          <a:endParaRPr lang="en-US"/>
        </a:p>
      </dgm:t>
    </dgm:pt>
    <dgm:pt modelId="{032C454F-6D39-4796-B5D2-95C8DF2FA038}">
      <dgm:prSet/>
      <dgm:spPr>
        <a:blipFill>
          <a:blip xmlns:r="http://schemas.openxmlformats.org/officeDocument/2006/relationships" r:embed="rId1"/>
          <a:stretch>
            <a:fillRect t="-15556" b="-2000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A8F1B39-DCD0-4849-A761-2AA7F7A391DF}" type="parTrans" cxnId="{0842A59F-D3C9-4488-91D2-B8FF4F3400C3}">
      <dgm:prSet/>
      <dgm:spPr/>
      <dgm:t>
        <a:bodyPr/>
        <a:lstStyle/>
        <a:p>
          <a:endParaRPr lang="en-US"/>
        </a:p>
      </dgm:t>
    </dgm:pt>
    <dgm:pt modelId="{9A446583-D6A3-49D9-A765-072EC85E694D}" type="sibTrans" cxnId="{0842A59F-D3C9-4488-91D2-B8FF4F3400C3}">
      <dgm:prSet/>
      <dgm:spPr/>
      <dgm:t>
        <a:bodyPr/>
        <a:lstStyle/>
        <a:p>
          <a:endParaRPr lang="en-US"/>
        </a:p>
      </dgm:t>
    </dgm:pt>
    <dgm:pt modelId="{C1B0B9AE-B302-436F-866C-7B9FDC9863A4}">
      <dgm:prSet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BD1D7A3D-9FE9-4774-9DED-9AA4BDDF8B4D}" type="parTrans" cxnId="{286E0B94-FC40-4869-93D5-AA4BE007FF82}">
      <dgm:prSet/>
      <dgm:spPr/>
      <dgm:t>
        <a:bodyPr/>
        <a:lstStyle/>
        <a:p>
          <a:endParaRPr lang="en-US"/>
        </a:p>
      </dgm:t>
    </dgm:pt>
    <dgm:pt modelId="{0ECF289C-A714-4611-8D0B-0638FC061FF8}" type="sibTrans" cxnId="{286E0B94-FC40-4869-93D5-AA4BE007FF82}">
      <dgm:prSet/>
      <dgm:spPr/>
      <dgm:t>
        <a:bodyPr/>
        <a:lstStyle/>
        <a:p>
          <a:endParaRPr lang="en-US"/>
        </a:p>
      </dgm:t>
    </dgm:pt>
    <dgm:pt modelId="{A91D4D2E-D891-4FA8-BD86-8FB6F4489F69}">
      <dgm:prSet/>
      <dgm:spPr/>
      <dgm:t>
        <a:bodyPr/>
        <a:lstStyle/>
        <a:p>
          <a:pPr>
            <a:defRPr b="1"/>
          </a:pPr>
          <a:r>
            <a:rPr lang="en-US"/>
            <a:t>Variable-rate O2Tox </a:t>
          </a:r>
        </a:p>
      </dgm:t>
    </dgm:pt>
    <dgm:pt modelId="{F75B337C-54D0-45A2-BC72-60172F012778}" type="parTrans" cxnId="{F3C12864-D69A-46EB-BFE9-0EFF35C9CDBF}">
      <dgm:prSet/>
      <dgm:spPr/>
      <dgm:t>
        <a:bodyPr/>
        <a:lstStyle/>
        <a:p>
          <a:endParaRPr lang="en-US"/>
        </a:p>
      </dgm:t>
    </dgm:pt>
    <dgm:pt modelId="{16B0933C-9C6F-4858-86DD-B39D6C20A40E}" type="sibTrans" cxnId="{F3C12864-D69A-46EB-BFE9-0EFF35C9CDBF}">
      <dgm:prSet/>
      <dgm:spPr/>
      <dgm:t>
        <a:bodyPr/>
        <a:lstStyle/>
        <a:p>
          <a:endParaRPr lang="en-US"/>
        </a:p>
      </dgm:t>
    </dgm:pt>
    <dgm:pt modelId="{56D5C456-D17C-4A22-A123-3149DCBB1534}">
      <dgm:prSet/>
      <dgm:spPr/>
      <dgm:t>
        <a:bodyPr/>
        <a:lstStyle/>
        <a:p>
          <a:r>
            <a:rPr lang="en-US" dirty="0"/>
            <a:t>overhead too large </a:t>
          </a:r>
        </a:p>
      </dgm:t>
    </dgm:pt>
    <dgm:pt modelId="{67DA9F8F-917B-425F-A77B-54C503AD237E}" type="parTrans" cxnId="{ADC922B3-2BF0-4713-8B17-AEA48F02837E}">
      <dgm:prSet/>
      <dgm:spPr/>
      <dgm:t>
        <a:bodyPr/>
        <a:lstStyle/>
        <a:p>
          <a:endParaRPr lang="en-US"/>
        </a:p>
      </dgm:t>
    </dgm:pt>
    <dgm:pt modelId="{CBDE3647-B231-4906-9F58-B8D0EBB73556}" type="sibTrans" cxnId="{ADC922B3-2BF0-4713-8B17-AEA48F02837E}">
      <dgm:prSet/>
      <dgm:spPr/>
      <dgm:t>
        <a:bodyPr/>
        <a:lstStyle/>
        <a:p>
          <a:endParaRPr lang="en-US"/>
        </a:p>
      </dgm:t>
    </dgm:pt>
    <dgm:pt modelId="{ED7F15E9-34D7-482F-BB03-831D2FC37174}" type="pres">
      <dgm:prSet presAssocID="{0CD4835B-5689-417B-ABD0-FB0D2F4C6C2E}" presName="root" presStyleCnt="0">
        <dgm:presLayoutVars>
          <dgm:dir/>
          <dgm:resizeHandles val="exact"/>
        </dgm:presLayoutVars>
      </dgm:prSet>
      <dgm:spPr/>
    </dgm:pt>
    <dgm:pt modelId="{06B7D456-0424-4D49-B234-1C55D538C9BA}" type="pres">
      <dgm:prSet presAssocID="{8B919D66-66B7-42CC-A5B3-56CB45DDF37C}" presName="compNode" presStyleCnt="0"/>
      <dgm:spPr/>
    </dgm:pt>
    <dgm:pt modelId="{DFE038AE-BD34-4AB1-9FC3-92AC5D4DF829}" type="pres">
      <dgm:prSet presAssocID="{8B919D66-66B7-42CC-A5B3-56CB45DDF37C}" presName="iconRect" presStyleLbl="node1" presStyleIdx="0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bbles outline"/>
        </a:ext>
      </dgm:extLst>
    </dgm:pt>
    <dgm:pt modelId="{E930BFA6-42EA-42AE-943A-D24A0EF7FD20}" type="pres">
      <dgm:prSet presAssocID="{8B919D66-66B7-42CC-A5B3-56CB45DDF37C}" presName="iconSpace" presStyleCnt="0"/>
      <dgm:spPr/>
    </dgm:pt>
    <dgm:pt modelId="{4BB1CCA3-D21D-4146-BA1B-825393CD9A45}" type="pres">
      <dgm:prSet presAssocID="{8B919D66-66B7-42CC-A5B3-56CB45DDF37C}" presName="parTx" presStyleLbl="revTx" presStyleIdx="0" presStyleCnt="4">
        <dgm:presLayoutVars>
          <dgm:chMax val="0"/>
          <dgm:chPref val="0"/>
        </dgm:presLayoutVars>
      </dgm:prSet>
      <dgm:spPr/>
    </dgm:pt>
    <dgm:pt modelId="{3BDF9F59-8AFD-4F64-9969-8A593BA7404A}" type="pres">
      <dgm:prSet presAssocID="{8B919D66-66B7-42CC-A5B3-56CB45DDF37C}" presName="txSpace" presStyleCnt="0"/>
      <dgm:spPr/>
    </dgm:pt>
    <dgm:pt modelId="{57F30AE3-EAD8-4D38-8A42-F7AECCC488D4}" type="pres">
      <dgm:prSet presAssocID="{8B919D66-66B7-42CC-A5B3-56CB45DDF37C}" presName="desTx" presStyleLbl="revTx" presStyleIdx="1" presStyleCnt="4">
        <dgm:presLayoutVars/>
      </dgm:prSet>
      <dgm:spPr/>
    </dgm:pt>
    <dgm:pt modelId="{63F87341-78C9-4F30-B0FF-FF109E60529F}" type="pres">
      <dgm:prSet presAssocID="{A0BDE13E-C464-479D-83B7-9386F5BA09D2}" presName="sibTrans" presStyleCnt="0"/>
      <dgm:spPr/>
    </dgm:pt>
    <dgm:pt modelId="{369EF736-E72B-4257-8536-8ADED984AC9F}" type="pres">
      <dgm:prSet presAssocID="{A91D4D2E-D891-4FA8-BD86-8FB6F4489F69}" presName="compNode" presStyleCnt="0"/>
      <dgm:spPr/>
    </dgm:pt>
    <dgm:pt modelId="{E53BB190-7A82-4EEB-9958-9945A43DFF9F}" type="pres">
      <dgm:prSet presAssocID="{A91D4D2E-D891-4FA8-BD86-8FB6F4489F69}" presName="iconRect" presStyleLbl="node1" presStyleIdx="1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 outline"/>
        </a:ext>
      </dgm:extLst>
    </dgm:pt>
    <dgm:pt modelId="{D42BA4A8-C684-41DB-ABA9-F93ABBB3CCFA}" type="pres">
      <dgm:prSet presAssocID="{A91D4D2E-D891-4FA8-BD86-8FB6F4489F69}" presName="iconSpace" presStyleCnt="0"/>
      <dgm:spPr/>
    </dgm:pt>
    <dgm:pt modelId="{5B8845DB-0F05-4B0F-BE6A-E3D165E120AB}" type="pres">
      <dgm:prSet presAssocID="{A91D4D2E-D891-4FA8-BD86-8FB6F4489F69}" presName="parTx" presStyleLbl="revTx" presStyleIdx="2" presStyleCnt="4">
        <dgm:presLayoutVars>
          <dgm:chMax val="0"/>
          <dgm:chPref val="0"/>
        </dgm:presLayoutVars>
      </dgm:prSet>
      <dgm:spPr/>
    </dgm:pt>
    <dgm:pt modelId="{6E544664-99E7-4C8A-BA1F-04FE98500694}" type="pres">
      <dgm:prSet presAssocID="{A91D4D2E-D891-4FA8-BD86-8FB6F4489F69}" presName="txSpace" presStyleCnt="0"/>
      <dgm:spPr/>
    </dgm:pt>
    <dgm:pt modelId="{C20404E9-4323-4677-BCD0-7501D64A1FF8}" type="pres">
      <dgm:prSet presAssocID="{A91D4D2E-D891-4FA8-BD86-8FB6F4489F69}" presName="desTx" presStyleLbl="revTx" presStyleIdx="3" presStyleCnt="4">
        <dgm:presLayoutVars/>
      </dgm:prSet>
      <dgm:spPr/>
    </dgm:pt>
  </dgm:ptLst>
  <dgm:cxnLst>
    <dgm:cxn modelId="{FCECA644-0A0E-4B3D-BACF-8437F8B73E54}" type="presOf" srcId="{56D5C456-D17C-4A22-A123-3149DCBB1534}" destId="{C20404E9-4323-4677-BCD0-7501D64A1FF8}" srcOrd="0" destOrd="0" presId="urn:microsoft.com/office/officeart/2018/5/layout/CenteredIconLabelDescriptionList"/>
    <dgm:cxn modelId="{FAA6FC63-AFEC-4269-9FE4-3427082FA51E}" srcId="{0CD4835B-5689-417B-ABD0-FB0D2F4C6C2E}" destId="{8B919D66-66B7-42CC-A5B3-56CB45DDF37C}" srcOrd="0" destOrd="0" parTransId="{37C3BDE1-9593-4971-B621-8EDABF62116A}" sibTransId="{A0BDE13E-C464-479D-83B7-9386F5BA09D2}"/>
    <dgm:cxn modelId="{F3C12864-D69A-46EB-BFE9-0EFF35C9CDBF}" srcId="{0CD4835B-5689-417B-ABD0-FB0D2F4C6C2E}" destId="{A91D4D2E-D891-4FA8-BD86-8FB6F4489F69}" srcOrd="1" destOrd="0" parTransId="{F75B337C-54D0-45A2-BC72-60172F012778}" sibTransId="{16B0933C-9C6F-4858-86DD-B39D6C20A40E}"/>
    <dgm:cxn modelId="{B4553B68-47A4-49D0-8890-D11719E1D60C}" type="presOf" srcId="{8B919D66-66B7-42CC-A5B3-56CB45DDF37C}" destId="{4BB1CCA3-D21D-4146-BA1B-825393CD9A45}" srcOrd="0" destOrd="0" presId="urn:microsoft.com/office/officeart/2018/5/layout/CenteredIconLabelDescriptionList"/>
    <dgm:cxn modelId="{286E0B94-FC40-4869-93D5-AA4BE007FF82}" srcId="{8B919D66-66B7-42CC-A5B3-56CB45DDF37C}" destId="{C1B0B9AE-B302-436F-866C-7B9FDC9863A4}" srcOrd="1" destOrd="0" parTransId="{BD1D7A3D-9FE9-4774-9DED-9AA4BDDF8B4D}" sibTransId="{0ECF289C-A714-4611-8D0B-0638FC061FF8}"/>
    <dgm:cxn modelId="{0842A59F-D3C9-4488-91D2-B8FF4F3400C3}" srcId="{8B919D66-66B7-42CC-A5B3-56CB45DDF37C}" destId="{032C454F-6D39-4796-B5D2-95C8DF2FA038}" srcOrd="0" destOrd="0" parTransId="{5A8F1B39-DCD0-4849-A761-2AA7F7A391DF}" sibTransId="{9A446583-D6A3-49D9-A765-072EC85E694D}"/>
    <dgm:cxn modelId="{8E3783AC-5204-40A1-ABE3-3059374571EB}" type="presOf" srcId="{032C454F-6D39-4796-B5D2-95C8DF2FA038}" destId="{57F30AE3-EAD8-4D38-8A42-F7AECCC488D4}" srcOrd="0" destOrd="0" presId="urn:microsoft.com/office/officeart/2018/5/layout/CenteredIconLabelDescriptionList"/>
    <dgm:cxn modelId="{9E6E30AE-0FE8-4015-896D-2F2DEDAB762B}" type="presOf" srcId="{0CD4835B-5689-417B-ABD0-FB0D2F4C6C2E}" destId="{ED7F15E9-34D7-482F-BB03-831D2FC37174}" srcOrd="0" destOrd="0" presId="urn:microsoft.com/office/officeart/2018/5/layout/CenteredIconLabelDescriptionList"/>
    <dgm:cxn modelId="{ADC922B3-2BF0-4713-8B17-AEA48F02837E}" srcId="{A91D4D2E-D891-4FA8-BD86-8FB6F4489F69}" destId="{56D5C456-D17C-4A22-A123-3149DCBB1534}" srcOrd="0" destOrd="0" parTransId="{67DA9F8F-917B-425F-A77B-54C503AD237E}" sibTransId="{CBDE3647-B231-4906-9F58-B8D0EBB73556}"/>
    <dgm:cxn modelId="{408D08B8-E96F-4BD6-9FDA-9BDD24AB50B4}" type="presOf" srcId="{A91D4D2E-D891-4FA8-BD86-8FB6F4489F69}" destId="{5B8845DB-0F05-4B0F-BE6A-E3D165E120AB}" srcOrd="0" destOrd="0" presId="urn:microsoft.com/office/officeart/2018/5/layout/CenteredIconLabelDescriptionList"/>
    <dgm:cxn modelId="{11B2F8D6-5E56-4ADA-95D0-331496FAD7B2}" type="presOf" srcId="{C1B0B9AE-B302-436F-866C-7B9FDC9863A4}" destId="{57F30AE3-EAD8-4D38-8A42-F7AECCC488D4}" srcOrd="0" destOrd="1" presId="urn:microsoft.com/office/officeart/2018/5/layout/CenteredIconLabelDescriptionList"/>
    <dgm:cxn modelId="{7D28E1EF-DB09-4194-85C4-B705775A3352}" type="presParOf" srcId="{ED7F15E9-34D7-482F-BB03-831D2FC37174}" destId="{06B7D456-0424-4D49-B234-1C55D538C9BA}" srcOrd="0" destOrd="0" presId="urn:microsoft.com/office/officeart/2018/5/layout/CenteredIconLabelDescriptionList"/>
    <dgm:cxn modelId="{81ECE196-8F8D-4B14-819A-9B99125FB1CF}" type="presParOf" srcId="{06B7D456-0424-4D49-B234-1C55D538C9BA}" destId="{DFE038AE-BD34-4AB1-9FC3-92AC5D4DF829}" srcOrd="0" destOrd="0" presId="urn:microsoft.com/office/officeart/2018/5/layout/CenteredIconLabelDescriptionList"/>
    <dgm:cxn modelId="{6D567A43-5A62-48E1-9679-77F4032824AB}" type="presParOf" srcId="{06B7D456-0424-4D49-B234-1C55D538C9BA}" destId="{E930BFA6-42EA-42AE-943A-D24A0EF7FD20}" srcOrd="1" destOrd="0" presId="urn:microsoft.com/office/officeart/2018/5/layout/CenteredIconLabelDescriptionList"/>
    <dgm:cxn modelId="{A42F5D75-066E-4F51-B7EA-C86525A0C572}" type="presParOf" srcId="{06B7D456-0424-4D49-B234-1C55D538C9BA}" destId="{4BB1CCA3-D21D-4146-BA1B-825393CD9A45}" srcOrd="2" destOrd="0" presId="urn:microsoft.com/office/officeart/2018/5/layout/CenteredIconLabelDescriptionList"/>
    <dgm:cxn modelId="{A28E88FC-7C5D-46EC-8687-A2F54C7BC268}" type="presParOf" srcId="{06B7D456-0424-4D49-B234-1C55D538C9BA}" destId="{3BDF9F59-8AFD-4F64-9969-8A593BA7404A}" srcOrd="3" destOrd="0" presId="urn:microsoft.com/office/officeart/2018/5/layout/CenteredIconLabelDescriptionList"/>
    <dgm:cxn modelId="{19B1129E-1A4D-412E-94A7-1BABD6D60F1C}" type="presParOf" srcId="{06B7D456-0424-4D49-B234-1C55D538C9BA}" destId="{57F30AE3-EAD8-4D38-8A42-F7AECCC488D4}" srcOrd="4" destOrd="0" presId="urn:microsoft.com/office/officeart/2018/5/layout/CenteredIconLabelDescriptionList"/>
    <dgm:cxn modelId="{852847D6-01C0-4A5A-9D0A-BEAB5794080F}" type="presParOf" srcId="{ED7F15E9-34D7-482F-BB03-831D2FC37174}" destId="{63F87341-78C9-4F30-B0FF-FF109E60529F}" srcOrd="1" destOrd="0" presId="urn:microsoft.com/office/officeart/2018/5/layout/CenteredIconLabelDescriptionList"/>
    <dgm:cxn modelId="{2A4C9D27-E117-457D-9303-8DDC147A0D52}" type="presParOf" srcId="{ED7F15E9-34D7-482F-BB03-831D2FC37174}" destId="{369EF736-E72B-4257-8536-8ADED984AC9F}" srcOrd="2" destOrd="0" presId="urn:microsoft.com/office/officeart/2018/5/layout/CenteredIconLabelDescriptionList"/>
    <dgm:cxn modelId="{9710AEAE-ED81-4303-8D77-7A2485F49A0F}" type="presParOf" srcId="{369EF736-E72B-4257-8536-8ADED984AC9F}" destId="{E53BB190-7A82-4EEB-9958-9945A43DFF9F}" srcOrd="0" destOrd="0" presId="urn:microsoft.com/office/officeart/2018/5/layout/CenteredIconLabelDescriptionList"/>
    <dgm:cxn modelId="{8EA286D2-9872-4776-98B9-0255DCC74C00}" type="presParOf" srcId="{369EF736-E72B-4257-8536-8ADED984AC9F}" destId="{D42BA4A8-C684-41DB-ABA9-F93ABBB3CCFA}" srcOrd="1" destOrd="0" presId="urn:microsoft.com/office/officeart/2018/5/layout/CenteredIconLabelDescriptionList"/>
    <dgm:cxn modelId="{BF1D4336-57E5-4DEC-AA35-B3235292DC68}" type="presParOf" srcId="{369EF736-E72B-4257-8536-8ADED984AC9F}" destId="{5B8845DB-0F05-4B0F-BE6A-E3D165E120AB}" srcOrd="2" destOrd="0" presId="urn:microsoft.com/office/officeart/2018/5/layout/CenteredIconLabelDescriptionList"/>
    <dgm:cxn modelId="{2A898086-C22B-45B7-935F-9C40F9E84179}" type="presParOf" srcId="{369EF736-E72B-4257-8536-8ADED984AC9F}" destId="{6E544664-99E7-4C8A-BA1F-04FE98500694}" srcOrd="3" destOrd="0" presId="urn:microsoft.com/office/officeart/2018/5/layout/CenteredIconLabelDescriptionList"/>
    <dgm:cxn modelId="{75B56FE8-929E-4CA1-A144-B5AD9FFDD691}" type="presParOf" srcId="{369EF736-E72B-4257-8536-8ADED984AC9F}" destId="{C20404E9-4323-4677-BCD0-7501D64A1FF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A8735F-8ADB-4D13-AE07-990340261095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83B1503-D476-4779-9322-E98D76146306}">
      <dgm:prSet custT="1"/>
      <dgm:spPr/>
      <dgm:t>
        <a:bodyPr/>
        <a:lstStyle/>
        <a:p>
          <a:pPr>
            <a:defRPr cap="all"/>
          </a:pPr>
          <a:r>
            <a:rPr lang="en-US" sz="2200" dirty="0"/>
            <a:t>Wearable, Compact, Open Source hardware </a:t>
          </a:r>
        </a:p>
      </dgm:t>
    </dgm:pt>
    <dgm:pt modelId="{D1EC097F-F22E-4B16-9D2A-823A22E36D47}" type="parTrans" cxnId="{01F28195-4BA1-43B4-800E-B50EC031EE25}">
      <dgm:prSet/>
      <dgm:spPr/>
      <dgm:t>
        <a:bodyPr/>
        <a:lstStyle/>
        <a:p>
          <a:endParaRPr lang="en-US"/>
        </a:p>
      </dgm:t>
    </dgm:pt>
    <dgm:pt modelId="{8EF525CD-AD9F-404C-96CC-7A07CCF6A477}" type="sibTrans" cxnId="{01F28195-4BA1-43B4-800E-B50EC031EE2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4F2728D-BFCA-4F2B-BC16-F913829BB874}">
          <dgm:prSet custT="1"/>
          <dgm:spPr/>
          <dgm:t>
            <a:bodyPr/>
            <a:lstStyle/>
            <a:p>
              <a:pPr>
                <a:defRPr cap="all"/>
              </a:pPr>
              <a:r>
                <a:rPr lang="en-US" sz="2200" dirty="0"/>
                <a:t>Linear-exponential Deco:</a:t>
              </a:r>
              <a:br>
                <a:rPr lang="en-US" sz="2200" dirty="0"/>
              </a:br>
              <a14:m>
                <m:oMath xmlns:m="http://schemas.openxmlformats.org/officeDocument/2006/math">
                  <m:r>
                    <a:rPr lang="en-US" sz="2200" b="0" i="1" smtClean="0">
                      <a:latin typeface="Cambria Math" panose="02040503050406030204" pitchFamily="18" charset="0"/>
                    </a:rPr>
                    <m:t>≤ 20% </m:t>
                  </m:r>
                </m:oMath>
              </a14:m>
              <a:r>
                <a:rPr lang="en-US" sz="2200" dirty="0"/>
                <a:t> overhead</a:t>
              </a:r>
            </a:p>
          </dgm:t>
        </dgm:pt>
      </mc:Choice>
      <mc:Fallback xmlns="">
        <dgm:pt modelId="{34F2728D-BFCA-4F2B-BC16-F913829BB874}">
          <dgm:prSet custT="1"/>
          <dgm:spPr/>
          <dgm:t>
            <a:bodyPr/>
            <a:lstStyle/>
            <a:p>
              <a:pPr>
                <a:defRPr cap="all"/>
              </a:pPr>
              <a:r>
                <a:rPr lang="en-US" sz="2200" dirty="0"/>
                <a:t>Linear-exponential Deco:</a:t>
              </a:r>
              <a:br>
                <a:rPr lang="en-US" sz="2200" dirty="0"/>
              </a:br>
              <a:r>
                <a:rPr lang="en-US" sz="2200" b="0" i="0">
                  <a:latin typeface="Cambria Math" panose="02040503050406030204" pitchFamily="18" charset="0"/>
                </a:rPr>
                <a:t>≤ 20% </a:t>
              </a:r>
              <a:r>
                <a:rPr lang="en-US" sz="2200" dirty="0"/>
                <a:t> overhead</a:t>
              </a:r>
            </a:p>
          </dgm:t>
        </dgm:pt>
      </mc:Fallback>
    </mc:AlternateContent>
    <dgm:pt modelId="{A2F1C738-E9B2-4406-A0E6-16121D8B59F4}" type="parTrans" cxnId="{E8B61F66-9E3B-47F4-8AEA-571F74537D33}">
      <dgm:prSet/>
      <dgm:spPr/>
      <dgm:t>
        <a:bodyPr/>
        <a:lstStyle/>
        <a:p>
          <a:endParaRPr lang="en-US"/>
        </a:p>
      </dgm:t>
    </dgm:pt>
    <dgm:pt modelId="{13623ED9-E0F0-4AB7-A3A0-A569DD326382}" type="sibTrans" cxnId="{E8B61F66-9E3B-47F4-8AEA-571F74537D3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0BE7696-0F31-4AD7-8C79-75367726457C}">
          <dgm:prSet custT="1"/>
          <dgm:spPr/>
          <dgm:t>
            <a:bodyPr/>
            <a:lstStyle/>
            <a:p>
              <a:pPr>
                <a:defRPr cap="all"/>
              </a:pPr>
              <a:r>
                <a:rPr lang="en-US" sz="2200" dirty="0"/>
                <a:t>Variable-rate: </a:t>
              </a:r>
              <a:br>
                <a:rPr lang="en-US" sz="2200" dirty="0"/>
              </a:br>
              <a14:m>
                <m:oMath xmlns:m="http://schemas.openxmlformats.org/officeDocument/2006/math">
                  <m:r>
                    <a:rPr lang="en-US" sz="2200" b="0" i="1" noProof="0" smtClean="0">
                      <a:latin typeface="Cambria Math" panose="02040503050406030204" pitchFamily="18" charset="0"/>
                    </a:rPr>
                    <m:t>≤0.28×</m:t>
                  </m:r>
                </m:oMath>
              </a14:m>
              <a:r>
                <a:rPr lang="en-US" sz="2200" dirty="0"/>
                <a:t> flash space</a:t>
              </a:r>
              <a:br>
                <a:rPr lang="en-US" sz="2200" dirty="0"/>
              </a:br>
              <a14:m>
                <m:oMath xmlns:m="http://schemas.openxmlformats.org/officeDocument/2006/math">
                  <m:r>
                    <a:rPr lang="en-US" sz="2200" b="0" i="1" smtClean="0">
                      <a:latin typeface="Cambria Math" panose="02040503050406030204" pitchFamily="18" charset="0"/>
                    </a:rPr>
                    <m:t>≤ 0.32×</m:t>
                  </m:r>
                </m:oMath>
              </a14:m>
              <a:r>
                <a:rPr lang="en-US" sz="2200" dirty="0"/>
                <a:t> deco energy</a:t>
              </a:r>
            </a:p>
          </dgm:t>
        </dgm:pt>
      </mc:Choice>
      <mc:Fallback xmlns="">
        <dgm:pt modelId="{B0BE7696-0F31-4AD7-8C79-75367726457C}">
          <dgm:prSet custT="1"/>
          <dgm:spPr/>
          <dgm:t>
            <a:bodyPr/>
            <a:lstStyle/>
            <a:p>
              <a:pPr>
                <a:defRPr cap="all"/>
              </a:pPr>
              <a:r>
                <a:rPr lang="en-US" sz="2200" dirty="0"/>
                <a:t>Variable-rate: </a:t>
              </a:r>
              <a:br>
                <a:rPr lang="en-US" sz="2200" dirty="0"/>
              </a:br>
              <a:r>
                <a:rPr lang="en-US" sz="2200" b="0" i="0" noProof="0">
                  <a:latin typeface="Cambria Math" panose="02040503050406030204" pitchFamily="18" charset="0"/>
                </a:rPr>
                <a:t>≤0.28×</a:t>
              </a:r>
              <a:r>
                <a:rPr lang="en-US" sz="2200" dirty="0"/>
                <a:t> flash space</a:t>
              </a:r>
              <a:br>
                <a:rPr lang="en-US" sz="2200" dirty="0"/>
              </a:br>
              <a:r>
                <a:rPr lang="en-US" sz="2200" b="0" i="0">
                  <a:latin typeface="Cambria Math" panose="02040503050406030204" pitchFamily="18" charset="0"/>
                </a:rPr>
                <a:t>≤ 0.32×</a:t>
              </a:r>
              <a:r>
                <a:rPr lang="en-US" sz="2200" dirty="0"/>
                <a:t> deco energy</a:t>
              </a:r>
            </a:p>
          </dgm:t>
        </dgm:pt>
      </mc:Fallback>
    </mc:AlternateContent>
    <dgm:pt modelId="{83489AC9-3BDB-46DD-B2E3-A5C090A247DD}" type="parTrans" cxnId="{E6C1184C-C03F-4268-9554-C6D8838AEDCF}">
      <dgm:prSet/>
      <dgm:spPr/>
      <dgm:t>
        <a:bodyPr/>
        <a:lstStyle/>
        <a:p>
          <a:endParaRPr lang="en-US"/>
        </a:p>
      </dgm:t>
    </dgm:pt>
    <dgm:pt modelId="{F65F2DC9-E940-4737-AB64-C30115D9765A}" type="sibTrans" cxnId="{E6C1184C-C03F-4268-9554-C6D8838AEDCF}">
      <dgm:prSet/>
      <dgm:spPr/>
      <dgm:t>
        <a:bodyPr/>
        <a:lstStyle/>
        <a:p>
          <a:endParaRPr lang="en-US"/>
        </a:p>
      </dgm:t>
    </dgm:pt>
    <dgm:pt modelId="{090C9800-F7F6-4473-BD34-C63182AAD3DB}" type="pres">
      <dgm:prSet presAssocID="{25A8735F-8ADB-4D13-AE07-990340261095}" presName="root" presStyleCnt="0">
        <dgm:presLayoutVars>
          <dgm:dir/>
          <dgm:resizeHandles val="exact"/>
        </dgm:presLayoutVars>
      </dgm:prSet>
      <dgm:spPr/>
    </dgm:pt>
    <dgm:pt modelId="{61538E2C-966A-46C0-90C6-21789AE0D31A}" type="pres">
      <dgm:prSet presAssocID="{F83B1503-D476-4779-9322-E98D76146306}" presName="compNode" presStyleCnt="0"/>
      <dgm:spPr/>
    </dgm:pt>
    <dgm:pt modelId="{FD6426B2-76AE-41EB-B842-EEBAAFFB00EE}" type="pres">
      <dgm:prSet presAssocID="{F83B1503-D476-4779-9322-E98D76146306}" presName="iconBgRect" presStyleLbl="bgShp" presStyleIdx="0" presStyleCnt="3"/>
      <dgm:spPr/>
    </dgm:pt>
    <dgm:pt modelId="{0851FE6B-BB5F-46B0-AFD0-8D128DD8D390}" type="pres">
      <dgm:prSet presAssocID="{F83B1503-D476-4779-9322-E98D76146306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 outline"/>
        </a:ext>
      </dgm:extLst>
    </dgm:pt>
    <dgm:pt modelId="{C97B2BE6-DDA1-44F1-B074-13F38726BD41}" type="pres">
      <dgm:prSet presAssocID="{F83B1503-D476-4779-9322-E98D76146306}" presName="spaceRect" presStyleCnt="0"/>
      <dgm:spPr/>
    </dgm:pt>
    <dgm:pt modelId="{60113765-D2DE-406C-A9E1-41DF24086892}" type="pres">
      <dgm:prSet presAssocID="{F83B1503-D476-4779-9322-E98D76146306}" presName="textRect" presStyleLbl="revTx" presStyleIdx="0" presStyleCnt="3">
        <dgm:presLayoutVars>
          <dgm:chMax val="1"/>
          <dgm:chPref val="1"/>
        </dgm:presLayoutVars>
      </dgm:prSet>
      <dgm:spPr/>
    </dgm:pt>
    <dgm:pt modelId="{5588DC31-AA98-4E5A-87DE-62BCF6D6BF09}" type="pres">
      <dgm:prSet presAssocID="{8EF525CD-AD9F-404C-96CC-7A07CCF6A477}" presName="sibTrans" presStyleCnt="0"/>
      <dgm:spPr/>
    </dgm:pt>
    <dgm:pt modelId="{CE06D75D-D395-47A7-AA31-4398FD6452E9}" type="pres">
      <dgm:prSet presAssocID="{34F2728D-BFCA-4F2B-BC16-F913829BB874}" presName="compNode" presStyleCnt="0"/>
      <dgm:spPr/>
    </dgm:pt>
    <dgm:pt modelId="{57C695AE-D778-43CC-85C0-DA9D88960F40}" type="pres">
      <dgm:prSet presAssocID="{34F2728D-BFCA-4F2B-BC16-F913829BB874}" presName="iconBgRect" presStyleLbl="bgShp" presStyleIdx="1" presStyleCnt="3"/>
      <dgm:spPr/>
    </dgm:pt>
    <dgm:pt modelId="{2D587EDD-73A6-4E8C-AED1-5BE10DE6FE95}" type="pres">
      <dgm:prSet presAssocID="{34F2728D-BFCA-4F2B-BC16-F913829BB874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65719780-6A4B-4676-B002-5EB84CF2D5F3}" type="pres">
      <dgm:prSet presAssocID="{34F2728D-BFCA-4F2B-BC16-F913829BB874}" presName="spaceRect" presStyleCnt="0"/>
      <dgm:spPr/>
    </dgm:pt>
    <dgm:pt modelId="{B3A760EB-CD22-4420-9385-728682120161}" type="pres">
      <dgm:prSet presAssocID="{34F2728D-BFCA-4F2B-BC16-F913829BB874}" presName="textRect" presStyleLbl="revTx" presStyleIdx="1" presStyleCnt="3">
        <dgm:presLayoutVars>
          <dgm:chMax val="1"/>
          <dgm:chPref val="1"/>
        </dgm:presLayoutVars>
      </dgm:prSet>
      <dgm:spPr/>
    </dgm:pt>
    <dgm:pt modelId="{D7942C2D-968F-48AF-B312-263FAB3645D3}" type="pres">
      <dgm:prSet presAssocID="{13623ED9-E0F0-4AB7-A3A0-A569DD326382}" presName="sibTrans" presStyleCnt="0"/>
      <dgm:spPr/>
    </dgm:pt>
    <dgm:pt modelId="{5FDF03F2-EF10-46A3-85D6-165FAF392214}" type="pres">
      <dgm:prSet presAssocID="{B0BE7696-0F31-4AD7-8C79-75367726457C}" presName="compNode" presStyleCnt="0"/>
      <dgm:spPr/>
    </dgm:pt>
    <dgm:pt modelId="{0059D15A-76BF-4BB3-B099-9DCC4AF17A6B}" type="pres">
      <dgm:prSet presAssocID="{B0BE7696-0F31-4AD7-8C79-75367726457C}" presName="iconBgRect" presStyleLbl="bgShp" presStyleIdx="2" presStyleCnt="3"/>
      <dgm:spPr/>
    </dgm:pt>
    <dgm:pt modelId="{9B7CF200-D276-4EB6-91E0-662D7722DF2B}" type="pres">
      <dgm:prSet presAssocID="{B0BE7696-0F31-4AD7-8C79-75367726457C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tterplot outline"/>
        </a:ext>
      </dgm:extLst>
    </dgm:pt>
    <dgm:pt modelId="{CED54335-A566-45F5-A9B3-D67F5ED95AB2}" type="pres">
      <dgm:prSet presAssocID="{B0BE7696-0F31-4AD7-8C79-75367726457C}" presName="spaceRect" presStyleCnt="0"/>
      <dgm:spPr/>
    </dgm:pt>
    <dgm:pt modelId="{58C1DC01-4CD4-4269-8FBA-C1AA1141C985}" type="pres">
      <dgm:prSet presAssocID="{B0BE7696-0F31-4AD7-8C79-75367726457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A91E037-8155-482D-85BB-85E91B08D76F}" type="presOf" srcId="{34F2728D-BFCA-4F2B-BC16-F913829BB874}" destId="{B3A760EB-CD22-4420-9385-728682120161}" srcOrd="0" destOrd="0" presId="urn:microsoft.com/office/officeart/2018/5/layout/IconCircleLabelList"/>
    <dgm:cxn modelId="{E6C1184C-C03F-4268-9554-C6D8838AEDCF}" srcId="{25A8735F-8ADB-4D13-AE07-990340261095}" destId="{B0BE7696-0F31-4AD7-8C79-75367726457C}" srcOrd="2" destOrd="0" parTransId="{83489AC9-3BDB-46DD-B2E3-A5C090A247DD}" sibTransId="{F65F2DC9-E940-4737-AB64-C30115D9765A}"/>
    <dgm:cxn modelId="{7605A954-23D4-4DC5-A1A9-BE4260F58A0A}" type="presOf" srcId="{B0BE7696-0F31-4AD7-8C79-75367726457C}" destId="{58C1DC01-4CD4-4269-8FBA-C1AA1141C985}" srcOrd="0" destOrd="0" presId="urn:microsoft.com/office/officeart/2018/5/layout/IconCircleLabelList"/>
    <dgm:cxn modelId="{E8B61F66-9E3B-47F4-8AEA-571F74537D33}" srcId="{25A8735F-8ADB-4D13-AE07-990340261095}" destId="{34F2728D-BFCA-4F2B-BC16-F913829BB874}" srcOrd="1" destOrd="0" parTransId="{A2F1C738-E9B2-4406-A0E6-16121D8B59F4}" sibTransId="{13623ED9-E0F0-4AB7-A3A0-A569DD326382}"/>
    <dgm:cxn modelId="{E5C9226C-513E-47D4-9286-07DED2F2E046}" type="presOf" srcId="{25A8735F-8ADB-4D13-AE07-990340261095}" destId="{090C9800-F7F6-4473-BD34-C63182AAD3DB}" srcOrd="0" destOrd="0" presId="urn:microsoft.com/office/officeart/2018/5/layout/IconCircleLabelList"/>
    <dgm:cxn modelId="{01F28195-4BA1-43B4-800E-B50EC031EE25}" srcId="{25A8735F-8ADB-4D13-AE07-990340261095}" destId="{F83B1503-D476-4779-9322-E98D76146306}" srcOrd="0" destOrd="0" parTransId="{D1EC097F-F22E-4B16-9D2A-823A22E36D47}" sibTransId="{8EF525CD-AD9F-404C-96CC-7A07CCF6A477}"/>
    <dgm:cxn modelId="{149DA7C7-5B75-43D0-9C2B-B3D332249907}" type="presOf" srcId="{F83B1503-D476-4779-9322-E98D76146306}" destId="{60113765-D2DE-406C-A9E1-41DF24086892}" srcOrd="0" destOrd="0" presId="urn:microsoft.com/office/officeart/2018/5/layout/IconCircleLabelList"/>
    <dgm:cxn modelId="{636E7ED7-D676-4F70-9171-D4533765B6D8}" type="presParOf" srcId="{090C9800-F7F6-4473-BD34-C63182AAD3DB}" destId="{61538E2C-966A-46C0-90C6-21789AE0D31A}" srcOrd="0" destOrd="0" presId="urn:microsoft.com/office/officeart/2018/5/layout/IconCircleLabelList"/>
    <dgm:cxn modelId="{6E3E4666-BCE0-47B4-987B-0A2A84C9A5A0}" type="presParOf" srcId="{61538E2C-966A-46C0-90C6-21789AE0D31A}" destId="{FD6426B2-76AE-41EB-B842-EEBAAFFB00EE}" srcOrd="0" destOrd="0" presId="urn:microsoft.com/office/officeart/2018/5/layout/IconCircleLabelList"/>
    <dgm:cxn modelId="{CC67E0E4-A88D-467C-9876-B80E7DE7FB80}" type="presParOf" srcId="{61538E2C-966A-46C0-90C6-21789AE0D31A}" destId="{0851FE6B-BB5F-46B0-AFD0-8D128DD8D390}" srcOrd="1" destOrd="0" presId="urn:microsoft.com/office/officeart/2018/5/layout/IconCircleLabelList"/>
    <dgm:cxn modelId="{CD60CFB4-E64F-4547-8E5F-D9A10193BC8F}" type="presParOf" srcId="{61538E2C-966A-46C0-90C6-21789AE0D31A}" destId="{C97B2BE6-DDA1-44F1-B074-13F38726BD41}" srcOrd="2" destOrd="0" presId="urn:microsoft.com/office/officeart/2018/5/layout/IconCircleLabelList"/>
    <dgm:cxn modelId="{A4DE6543-9A50-42ED-9A50-F5A566ED1B65}" type="presParOf" srcId="{61538E2C-966A-46C0-90C6-21789AE0D31A}" destId="{60113765-D2DE-406C-A9E1-41DF24086892}" srcOrd="3" destOrd="0" presId="urn:microsoft.com/office/officeart/2018/5/layout/IconCircleLabelList"/>
    <dgm:cxn modelId="{C9EFFFAF-44CA-4CB9-B5F0-5136F11E5908}" type="presParOf" srcId="{090C9800-F7F6-4473-BD34-C63182AAD3DB}" destId="{5588DC31-AA98-4E5A-87DE-62BCF6D6BF09}" srcOrd="1" destOrd="0" presId="urn:microsoft.com/office/officeart/2018/5/layout/IconCircleLabelList"/>
    <dgm:cxn modelId="{6EAA1423-E472-43AF-9811-870ECE448375}" type="presParOf" srcId="{090C9800-F7F6-4473-BD34-C63182AAD3DB}" destId="{CE06D75D-D395-47A7-AA31-4398FD6452E9}" srcOrd="2" destOrd="0" presId="urn:microsoft.com/office/officeart/2018/5/layout/IconCircleLabelList"/>
    <dgm:cxn modelId="{58C744D0-B877-4C1C-AE30-F0457E2DECF8}" type="presParOf" srcId="{CE06D75D-D395-47A7-AA31-4398FD6452E9}" destId="{57C695AE-D778-43CC-85C0-DA9D88960F40}" srcOrd="0" destOrd="0" presId="urn:microsoft.com/office/officeart/2018/5/layout/IconCircleLabelList"/>
    <dgm:cxn modelId="{9AFDFC23-A51C-4AB0-9233-CD2B28222C53}" type="presParOf" srcId="{CE06D75D-D395-47A7-AA31-4398FD6452E9}" destId="{2D587EDD-73A6-4E8C-AED1-5BE10DE6FE95}" srcOrd="1" destOrd="0" presId="urn:microsoft.com/office/officeart/2018/5/layout/IconCircleLabelList"/>
    <dgm:cxn modelId="{816BF7AA-2130-46FD-B4EB-101E9162C204}" type="presParOf" srcId="{CE06D75D-D395-47A7-AA31-4398FD6452E9}" destId="{65719780-6A4B-4676-B002-5EB84CF2D5F3}" srcOrd="2" destOrd="0" presId="urn:microsoft.com/office/officeart/2018/5/layout/IconCircleLabelList"/>
    <dgm:cxn modelId="{1F8E9BE4-B6D5-43F7-A3E4-F956364C59B9}" type="presParOf" srcId="{CE06D75D-D395-47A7-AA31-4398FD6452E9}" destId="{B3A760EB-CD22-4420-9385-728682120161}" srcOrd="3" destOrd="0" presId="urn:microsoft.com/office/officeart/2018/5/layout/IconCircleLabelList"/>
    <dgm:cxn modelId="{8370D2DB-684B-4928-8B9A-47E84B6D8863}" type="presParOf" srcId="{090C9800-F7F6-4473-BD34-C63182AAD3DB}" destId="{D7942C2D-968F-48AF-B312-263FAB3645D3}" srcOrd="3" destOrd="0" presId="urn:microsoft.com/office/officeart/2018/5/layout/IconCircleLabelList"/>
    <dgm:cxn modelId="{87B7B40A-2C53-485D-9E2E-648E3C18D9BD}" type="presParOf" srcId="{090C9800-F7F6-4473-BD34-C63182AAD3DB}" destId="{5FDF03F2-EF10-46A3-85D6-165FAF392214}" srcOrd="4" destOrd="0" presId="urn:microsoft.com/office/officeart/2018/5/layout/IconCircleLabelList"/>
    <dgm:cxn modelId="{A569A4A3-8F58-494B-B99A-A9E47F20AADC}" type="presParOf" srcId="{5FDF03F2-EF10-46A3-85D6-165FAF392214}" destId="{0059D15A-76BF-4BB3-B099-9DCC4AF17A6B}" srcOrd="0" destOrd="0" presId="urn:microsoft.com/office/officeart/2018/5/layout/IconCircleLabelList"/>
    <dgm:cxn modelId="{4C9509C1-4284-4E31-AFDA-1BCC6FAE5CDE}" type="presParOf" srcId="{5FDF03F2-EF10-46A3-85D6-165FAF392214}" destId="{9B7CF200-D276-4EB6-91E0-662D7722DF2B}" srcOrd="1" destOrd="0" presId="urn:microsoft.com/office/officeart/2018/5/layout/IconCircleLabelList"/>
    <dgm:cxn modelId="{7107B28C-0B04-4748-AD41-741BC23B01B3}" type="presParOf" srcId="{5FDF03F2-EF10-46A3-85D6-165FAF392214}" destId="{CED54335-A566-45F5-A9B3-D67F5ED95AB2}" srcOrd="2" destOrd="0" presId="urn:microsoft.com/office/officeart/2018/5/layout/IconCircleLabelList"/>
    <dgm:cxn modelId="{38E061D8-E65C-4DBD-AD97-F834DEF0CC88}" type="presParOf" srcId="{5FDF03F2-EF10-46A3-85D6-165FAF392214}" destId="{58C1DC01-4CD4-4269-8FBA-C1AA1141C98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5A8735F-8ADB-4D13-AE07-990340261095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83B1503-D476-4779-9322-E98D76146306}">
      <dgm:prSet custT="1"/>
      <dgm:spPr/>
      <dgm:t>
        <a:bodyPr/>
        <a:lstStyle/>
        <a:p>
          <a:pPr>
            <a:defRPr cap="all"/>
          </a:pPr>
          <a:r>
            <a:rPr lang="en-US" sz="2200" dirty="0"/>
            <a:t>Wearable, Compact, Open Source hardware </a:t>
          </a:r>
        </a:p>
      </dgm:t>
    </dgm:pt>
    <dgm:pt modelId="{D1EC097F-F22E-4B16-9D2A-823A22E36D47}" type="parTrans" cxnId="{01F28195-4BA1-43B4-800E-B50EC031EE25}">
      <dgm:prSet/>
      <dgm:spPr/>
      <dgm:t>
        <a:bodyPr/>
        <a:lstStyle/>
        <a:p>
          <a:endParaRPr lang="en-US"/>
        </a:p>
      </dgm:t>
    </dgm:pt>
    <dgm:pt modelId="{8EF525CD-AD9F-404C-96CC-7A07CCF6A477}" type="sibTrans" cxnId="{01F28195-4BA1-43B4-800E-B50EC031EE25}">
      <dgm:prSet/>
      <dgm:spPr/>
      <dgm:t>
        <a:bodyPr/>
        <a:lstStyle/>
        <a:p>
          <a:endParaRPr lang="en-US"/>
        </a:p>
      </dgm:t>
    </dgm:pt>
    <dgm:pt modelId="{34F2728D-BFCA-4F2B-BC16-F913829BB874}">
      <dgm:prSet custT="1"/>
      <dgm:spPr>
        <a:blipFill>
          <a:blip xmlns:r="http://schemas.openxmlformats.org/officeDocument/2006/relationships" r:embed="rId1"/>
          <a:stretch>
            <a:fillRect t="-12676" r="-1481" b="-16901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2F1C738-E9B2-4406-A0E6-16121D8B59F4}" type="parTrans" cxnId="{E8B61F66-9E3B-47F4-8AEA-571F74537D33}">
      <dgm:prSet/>
      <dgm:spPr/>
      <dgm:t>
        <a:bodyPr/>
        <a:lstStyle/>
        <a:p>
          <a:endParaRPr lang="en-US"/>
        </a:p>
      </dgm:t>
    </dgm:pt>
    <dgm:pt modelId="{13623ED9-E0F0-4AB7-A3A0-A569DD326382}" type="sibTrans" cxnId="{E8B61F66-9E3B-47F4-8AEA-571F74537D33}">
      <dgm:prSet/>
      <dgm:spPr/>
      <dgm:t>
        <a:bodyPr/>
        <a:lstStyle/>
        <a:p>
          <a:endParaRPr lang="en-US"/>
        </a:p>
      </dgm:t>
    </dgm:pt>
    <dgm:pt modelId="{B0BE7696-0F31-4AD7-8C79-75367726457C}">
      <dgm:prSet custT="1"/>
      <dgm:spPr>
        <a:blipFill>
          <a:blip xmlns:r="http://schemas.openxmlformats.org/officeDocument/2006/relationships" r:embed="rId2"/>
          <a:stretch>
            <a:fillRect t="-12676" r="-1476" b="-16901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3489AC9-3BDB-46DD-B2E3-A5C090A247DD}" type="parTrans" cxnId="{E6C1184C-C03F-4268-9554-C6D8838AEDCF}">
      <dgm:prSet/>
      <dgm:spPr/>
      <dgm:t>
        <a:bodyPr/>
        <a:lstStyle/>
        <a:p>
          <a:endParaRPr lang="en-US"/>
        </a:p>
      </dgm:t>
    </dgm:pt>
    <dgm:pt modelId="{F65F2DC9-E940-4737-AB64-C30115D9765A}" type="sibTrans" cxnId="{E6C1184C-C03F-4268-9554-C6D8838AEDCF}">
      <dgm:prSet/>
      <dgm:spPr/>
      <dgm:t>
        <a:bodyPr/>
        <a:lstStyle/>
        <a:p>
          <a:endParaRPr lang="en-US"/>
        </a:p>
      </dgm:t>
    </dgm:pt>
    <dgm:pt modelId="{090C9800-F7F6-4473-BD34-C63182AAD3DB}" type="pres">
      <dgm:prSet presAssocID="{25A8735F-8ADB-4D13-AE07-990340261095}" presName="root" presStyleCnt="0">
        <dgm:presLayoutVars>
          <dgm:dir/>
          <dgm:resizeHandles val="exact"/>
        </dgm:presLayoutVars>
      </dgm:prSet>
      <dgm:spPr/>
    </dgm:pt>
    <dgm:pt modelId="{61538E2C-966A-46C0-90C6-21789AE0D31A}" type="pres">
      <dgm:prSet presAssocID="{F83B1503-D476-4779-9322-E98D76146306}" presName="compNode" presStyleCnt="0"/>
      <dgm:spPr/>
    </dgm:pt>
    <dgm:pt modelId="{FD6426B2-76AE-41EB-B842-EEBAAFFB00EE}" type="pres">
      <dgm:prSet presAssocID="{F83B1503-D476-4779-9322-E98D76146306}" presName="iconBgRect" presStyleLbl="bgShp" presStyleIdx="0" presStyleCnt="3"/>
      <dgm:spPr/>
    </dgm:pt>
    <dgm:pt modelId="{0851FE6B-BB5F-46B0-AFD0-8D128DD8D390}" type="pres">
      <dgm:prSet presAssocID="{F83B1503-D476-4779-9322-E98D76146306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 outline"/>
        </a:ext>
      </dgm:extLst>
    </dgm:pt>
    <dgm:pt modelId="{C97B2BE6-DDA1-44F1-B074-13F38726BD41}" type="pres">
      <dgm:prSet presAssocID="{F83B1503-D476-4779-9322-E98D76146306}" presName="spaceRect" presStyleCnt="0"/>
      <dgm:spPr/>
    </dgm:pt>
    <dgm:pt modelId="{60113765-D2DE-406C-A9E1-41DF24086892}" type="pres">
      <dgm:prSet presAssocID="{F83B1503-D476-4779-9322-E98D76146306}" presName="textRect" presStyleLbl="revTx" presStyleIdx="0" presStyleCnt="3">
        <dgm:presLayoutVars>
          <dgm:chMax val="1"/>
          <dgm:chPref val="1"/>
        </dgm:presLayoutVars>
      </dgm:prSet>
      <dgm:spPr/>
    </dgm:pt>
    <dgm:pt modelId="{5588DC31-AA98-4E5A-87DE-62BCF6D6BF09}" type="pres">
      <dgm:prSet presAssocID="{8EF525CD-AD9F-404C-96CC-7A07CCF6A477}" presName="sibTrans" presStyleCnt="0"/>
      <dgm:spPr/>
    </dgm:pt>
    <dgm:pt modelId="{CE06D75D-D395-47A7-AA31-4398FD6452E9}" type="pres">
      <dgm:prSet presAssocID="{34F2728D-BFCA-4F2B-BC16-F913829BB874}" presName="compNode" presStyleCnt="0"/>
      <dgm:spPr/>
    </dgm:pt>
    <dgm:pt modelId="{57C695AE-D778-43CC-85C0-DA9D88960F40}" type="pres">
      <dgm:prSet presAssocID="{34F2728D-BFCA-4F2B-BC16-F913829BB874}" presName="iconBgRect" presStyleLbl="bgShp" presStyleIdx="1" presStyleCnt="3"/>
      <dgm:spPr/>
    </dgm:pt>
    <dgm:pt modelId="{2D587EDD-73A6-4E8C-AED1-5BE10DE6FE95}" type="pres">
      <dgm:prSet presAssocID="{34F2728D-BFCA-4F2B-BC16-F913829BB874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65719780-6A4B-4676-B002-5EB84CF2D5F3}" type="pres">
      <dgm:prSet presAssocID="{34F2728D-BFCA-4F2B-BC16-F913829BB874}" presName="spaceRect" presStyleCnt="0"/>
      <dgm:spPr/>
    </dgm:pt>
    <dgm:pt modelId="{B3A760EB-CD22-4420-9385-728682120161}" type="pres">
      <dgm:prSet presAssocID="{34F2728D-BFCA-4F2B-BC16-F913829BB874}" presName="textRect" presStyleLbl="revTx" presStyleIdx="1" presStyleCnt="3">
        <dgm:presLayoutVars>
          <dgm:chMax val="1"/>
          <dgm:chPref val="1"/>
        </dgm:presLayoutVars>
      </dgm:prSet>
      <dgm:spPr/>
    </dgm:pt>
    <dgm:pt modelId="{D7942C2D-968F-48AF-B312-263FAB3645D3}" type="pres">
      <dgm:prSet presAssocID="{13623ED9-E0F0-4AB7-A3A0-A569DD326382}" presName="sibTrans" presStyleCnt="0"/>
      <dgm:spPr/>
    </dgm:pt>
    <dgm:pt modelId="{5FDF03F2-EF10-46A3-85D6-165FAF392214}" type="pres">
      <dgm:prSet presAssocID="{B0BE7696-0F31-4AD7-8C79-75367726457C}" presName="compNode" presStyleCnt="0"/>
      <dgm:spPr/>
    </dgm:pt>
    <dgm:pt modelId="{0059D15A-76BF-4BB3-B099-9DCC4AF17A6B}" type="pres">
      <dgm:prSet presAssocID="{B0BE7696-0F31-4AD7-8C79-75367726457C}" presName="iconBgRect" presStyleLbl="bgShp" presStyleIdx="2" presStyleCnt="3"/>
      <dgm:spPr/>
    </dgm:pt>
    <dgm:pt modelId="{9B7CF200-D276-4EB6-91E0-662D7722DF2B}" type="pres">
      <dgm:prSet presAssocID="{B0BE7696-0F31-4AD7-8C79-75367726457C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tterplot outline"/>
        </a:ext>
      </dgm:extLst>
    </dgm:pt>
    <dgm:pt modelId="{CED54335-A566-45F5-A9B3-D67F5ED95AB2}" type="pres">
      <dgm:prSet presAssocID="{B0BE7696-0F31-4AD7-8C79-75367726457C}" presName="spaceRect" presStyleCnt="0"/>
      <dgm:spPr/>
    </dgm:pt>
    <dgm:pt modelId="{58C1DC01-4CD4-4269-8FBA-C1AA1141C985}" type="pres">
      <dgm:prSet presAssocID="{B0BE7696-0F31-4AD7-8C79-75367726457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A91E037-8155-482D-85BB-85E91B08D76F}" type="presOf" srcId="{34F2728D-BFCA-4F2B-BC16-F913829BB874}" destId="{B3A760EB-CD22-4420-9385-728682120161}" srcOrd="0" destOrd="0" presId="urn:microsoft.com/office/officeart/2018/5/layout/IconCircleLabelList"/>
    <dgm:cxn modelId="{E6C1184C-C03F-4268-9554-C6D8838AEDCF}" srcId="{25A8735F-8ADB-4D13-AE07-990340261095}" destId="{B0BE7696-0F31-4AD7-8C79-75367726457C}" srcOrd="2" destOrd="0" parTransId="{83489AC9-3BDB-46DD-B2E3-A5C090A247DD}" sibTransId="{F65F2DC9-E940-4737-AB64-C30115D9765A}"/>
    <dgm:cxn modelId="{7605A954-23D4-4DC5-A1A9-BE4260F58A0A}" type="presOf" srcId="{B0BE7696-0F31-4AD7-8C79-75367726457C}" destId="{58C1DC01-4CD4-4269-8FBA-C1AA1141C985}" srcOrd="0" destOrd="0" presId="urn:microsoft.com/office/officeart/2018/5/layout/IconCircleLabelList"/>
    <dgm:cxn modelId="{E8B61F66-9E3B-47F4-8AEA-571F74537D33}" srcId="{25A8735F-8ADB-4D13-AE07-990340261095}" destId="{34F2728D-BFCA-4F2B-BC16-F913829BB874}" srcOrd="1" destOrd="0" parTransId="{A2F1C738-E9B2-4406-A0E6-16121D8B59F4}" sibTransId="{13623ED9-E0F0-4AB7-A3A0-A569DD326382}"/>
    <dgm:cxn modelId="{E5C9226C-513E-47D4-9286-07DED2F2E046}" type="presOf" srcId="{25A8735F-8ADB-4D13-AE07-990340261095}" destId="{090C9800-F7F6-4473-BD34-C63182AAD3DB}" srcOrd="0" destOrd="0" presId="urn:microsoft.com/office/officeart/2018/5/layout/IconCircleLabelList"/>
    <dgm:cxn modelId="{01F28195-4BA1-43B4-800E-B50EC031EE25}" srcId="{25A8735F-8ADB-4D13-AE07-990340261095}" destId="{F83B1503-D476-4779-9322-E98D76146306}" srcOrd="0" destOrd="0" parTransId="{D1EC097F-F22E-4B16-9D2A-823A22E36D47}" sibTransId="{8EF525CD-AD9F-404C-96CC-7A07CCF6A477}"/>
    <dgm:cxn modelId="{149DA7C7-5B75-43D0-9C2B-B3D332249907}" type="presOf" srcId="{F83B1503-D476-4779-9322-E98D76146306}" destId="{60113765-D2DE-406C-A9E1-41DF24086892}" srcOrd="0" destOrd="0" presId="urn:microsoft.com/office/officeart/2018/5/layout/IconCircleLabelList"/>
    <dgm:cxn modelId="{636E7ED7-D676-4F70-9171-D4533765B6D8}" type="presParOf" srcId="{090C9800-F7F6-4473-BD34-C63182AAD3DB}" destId="{61538E2C-966A-46C0-90C6-21789AE0D31A}" srcOrd="0" destOrd="0" presId="urn:microsoft.com/office/officeart/2018/5/layout/IconCircleLabelList"/>
    <dgm:cxn modelId="{6E3E4666-BCE0-47B4-987B-0A2A84C9A5A0}" type="presParOf" srcId="{61538E2C-966A-46C0-90C6-21789AE0D31A}" destId="{FD6426B2-76AE-41EB-B842-EEBAAFFB00EE}" srcOrd="0" destOrd="0" presId="urn:microsoft.com/office/officeart/2018/5/layout/IconCircleLabelList"/>
    <dgm:cxn modelId="{CC67E0E4-A88D-467C-9876-B80E7DE7FB80}" type="presParOf" srcId="{61538E2C-966A-46C0-90C6-21789AE0D31A}" destId="{0851FE6B-BB5F-46B0-AFD0-8D128DD8D390}" srcOrd="1" destOrd="0" presId="urn:microsoft.com/office/officeart/2018/5/layout/IconCircleLabelList"/>
    <dgm:cxn modelId="{CD60CFB4-E64F-4547-8E5F-D9A10193BC8F}" type="presParOf" srcId="{61538E2C-966A-46C0-90C6-21789AE0D31A}" destId="{C97B2BE6-DDA1-44F1-B074-13F38726BD41}" srcOrd="2" destOrd="0" presId="urn:microsoft.com/office/officeart/2018/5/layout/IconCircleLabelList"/>
    <dgm:cxn modelId="{A4DE6543-9A50-42ED-9A50-F5A566ED1B65}" type="presParOf" srcId="{61538E2C-966A-46C0-90C6-21789AE0D31A}" destId="{60113765-D2DE-406C-A9E1-41DF24086892}" srcOrd="3" destOrd="0" presId="urn:microsoft.com/office/officeart/2018/5/layout/IconCircleLabelList"/>
    <dgm:cxn modelId="{C9EFFFAF-44CA-4CB9-B5F0-5136F11E5908}" type="presParOf" srcId="{090C9800-F7F6-4473-BD34-C63182AAD3DB}" destId="{5588DC31-AA98-4E5A-87DE-62BCF6D6BF09}" srcOrd="1" destOrd="0" presId="urn:microsoft.com/office/officeart/2018/5/layout/IconCircleLabelList"/>
    <dgm:cxn modelId="{6EAA1423-E472-43AF-9811-870ECE448375}" type="presParOf" srcId="{090C9800-F7F6-4473-BD34-C63182AAD3DB}" destId="{CE06D75D-D395-47A7-AA31-4398FD6452E9}" srcOrd="2" destOrd="0" presId="urn:microsoft.com/office/officeart/2018/5/layout/IconCircleLabelList"/>
    <dgm:cxn modelId="{58C744D0-B877-4C1C-AE30-F0457E2DECF8}" type="presParOf" srcId="{CE06D75D-D395-47A7-AA31-4398FD6452E9}" destId="{57C695AE-D778-43CC-85C0-DA9D88960F40}" srcOrd="0" destOrd="0" presId="urn:microsoft.com/office/officeart/2018/5/layout/IconCircleLabelList"/>
    <dgm:cxn modelId="{9AFDFC23-A51C-4AB0-9233-CD2B28222C53}" type="presParOf" srcId="{CE06D75D-D395-47A7-AA31-4398FD6452E9}" destId="{2D587EDD-73A6-4E8C-AED1-5BE10DE6FE95}" srcOrd="1" destOrd="0" presId="urn:microsoft.com/office/officeart/2018/5/layout/IconCircleLabelList"/>
    <dgm:cxn modelId="{816BF7AA-2130-46FD-B4EB-101E9162C204}" type="presParOf" srcId="{CE06D75D-D395-47A7-AA31-4398FD6452E9}" destId="{65719780-6A4B-4676-B002-5EB84CF2D5F3}" srcOrd="2" destOrd="0" presId="urn:microsoft.com/office/officeart/2018/5/layout/IconCircleLabelList"/>
    <dgm:cxn modelId="{1F8E9BE4-B6D5-43F7-A3E4-F956364C59B9}" type="presParOf" srcId="{CE06D75D-D395-47A7-AA31-4398FD6452E9}" destId="{B3A760EB-CD22-4420-9385-728682120161}" srcOrd="3" destOrd="0" presId="urn:microsoft.com/office/officeart/2018/5/layout/IconCircleLabelList"/>
    <dgm:cxn modelId="{8370D2DB-684B-4928-8B9A-47E84B6D8863}" type="presParOf" srcId="{090C9800-F7F6-4473-BD34-C63182AAD3DB}" destId="{D7942C2D-968F-48AF-B312-263FAB3645D3}" srcOrd="3" destOrd="0" presId="urn:microsoft.com/office/officeart/2018/5/layout/IconCircleLabelList"/>
    <dgm:cxn modelId="{87B7B40A-2C53-485D-9E2E-648E3C18D9BD}" type="presParOf" srcId="{090C9800-F7F6-4473-BD34-C63182AAD3DB}" destId="{5FDF03F2-EF10-46A3-85D6-165FAF392214}" srcOrd="4" destOrd="0" presId="urn:microsoft.com/office/officeart/2018/5/layout/IconCircleLabelList"/>
    <dgm:cxn modelId="{A569A4A3-8F58-494B-B99A-A9E47F20AADC}" type="presParOf" srcId="{5FDF03F2-EF10-46A3-85D6-165FAF392214}" destId="{0059D15A-76BF-4BB3-B099-9DCC4AF17A6B}" srcOrd="0" destOrd="0" presId="urn:microsoft.com/office/officeart/2018/5/layout/IconCircleLabelList"/>
    <dgm:cxn modelId="{4C9509C1-4284-4E31-AFDA-1BCC6FAE5CDE}" type="presParOf" srcId="{5FDF03F2-EF10-46A3-85D6-165FAF392214}" destId="{9B7CF200-D276-4EB6-91E0-662D7722DF2B}" srcOrd="1" destOrd="0" presId="urn:microsoft.com/office/officeart/2018/5/layout/IconCircleLabelList"/>
    <dgm:cxn modelId="{7107B28C-0B04-4748-AD41-741BC23B01B3}" type="presParOf" srcId="{5FDF03F2-EF10-46A3-85D6-165FAF392214}" destId="{CED54335-A566-45F5-A9B3-D67F5ED95AB2}" srcOrd="2" destOrd="0" presId="urn:microsoft.com/office/officeart/2018/5/layout/IconCircleLabelList"/>
    <dgm:cxn modelId="{38E061D8-E65C-4DBD-AD97-F834DEF0CC88}" type="presParOf" srcId="{5FDF03F2-EF10-46A3-85D6-165FAF392214}" destId="{58C1DC01-4CD4-4269-8FBA-C1AA1141C98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72855-DFDD-1D48-B3B9-C56C2939C4D0}">
      <dsp:nvSpPr>
        <dsp:cNvPr id="0" name=""/>
        <dsp:cNvSpPr/>
      </dsp:nvSpPr>
      <dsp:spPr>
        <a:xfrm>
          <a:off x="1043" y="167391"/>
          <a:ext cx="2442792" cy="12213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noProof="0" dirty="0"/>
            <a:t>Hyperbaric Inert Gas</a:t>
          </a:r>
        </a:p>
      </dsp:txBody>
      <dsp:txXfrm>
        <a:off x="36816" y="203164"/>
        <a:ext cx="2371246" cy="1149850"/>
      </dsp:txXfrm>
    </dsp:sp>
    <dsp:sp modelId="{5A78A06F-D72B-A448-ABA2-83E96CA1771C}">
      <dsp:nvSpPr>
        <dsp:cNvPr id="0" name=""/>
        <dsp:cNvSpPr/>
      </dsp:nvSpPr>
      <dsp:spPr>
        <a:xfrm>
          <a:off x="245323" y="1388787"/>
          <a:ext cx="244279" cy="9160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047"/>
              </a:lnTo>
              <a:lnTo>
                <a:pt x="244279" y="9160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2A9F1-EC43-B049-BC21-F696F9708915}">
      <dsp:nvSpPr>
        <dsp:cNvPr id="0" name=""/>
        <dsp:cNvSpPr/>
      </dsp:nvSpPr>
      <dsp:spPr>
        <a:xfrm>
          <a:off x="489602" y="1694137"/>
          <a:ext cx="1954234" cy="12213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Decompression</a:t>
          </a:r>
        </a:p>
      </dsp:txBody>
      <dsp:txXfrm>
        <a:off x="525375" y="1729910"/>
        <a:ext cx="1882688" cy="1149850"/>
      </dsp:txXfrm>
    </dsp:sp>
    <dsp:sp modelId="{3EB20538-F052-7949-91DF-4F1EF7D42021}">
      <dsp:nvSpPr>
        <dsp:cNvPr id="0" name=""/>
        <dsp:cNvSpPr/>
      </dsp:nvSpPr>
      <dsp:spPr>
        <a:xfrm>
          <a:off x="3054535" y="167391"/>
          <a:ext cx="2442792" cy="12213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noProof="0" dirty="0"/>
            <a:t>Hyperbaric O</a:t>
          </a:r>
          <a:r>
            <a:rPr lang="en-US" sz="3000" kern="1200" baseline="-25000" noProof="0" dirty="0"/>
            <a:t>2</a:t>
          </a:r>
          <a:endParaRPr lang="en-US" sz="3000" kern="1200" noProof="0" dirty="0"/>
        </a:p>
      </dsp:txBody>
      <dsp:txXfrm>
        <a:off x="3090308" y="203164"/>
        <a:ext cx="2371246" cy="1149850"/>
      </dsp:txXfrm>
    </dsp:sp>
    <dsp:sp modelId="{247C47FA-45BE-DD49-9C74-60CC1E8DE298}">
      <dsp:nvSpPr>
        <dsp:cNvPr id="0" name=""/>
        <dsp:cNvSpPr/>
      </dsp:nvSpPr>
      <dsp:spPr>
        <a:xfrm>
          <a:off x="3298814" y="1388787"/>
          <a:ext cx="244279" cy="9160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047"/>
              </a:lnTo>
              <a:lnTo>
                <a:pt x="244279" y="9160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DE46E-B1B9-354A-A2B0-98DD4E681AEF}">
      <dsp:nvSpPr>
        <dsp:cNvPr id="0" name=""/>
        <dsp:cNvSpPr/>
      </dsp:nvSpPr>
      <dsp:spPr>
        <a:xfrm>
          <a:off x="3543093" y="1694137"/>
          <a:ext cx="1954234" cy="12213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O</a:t>
          </a:r>
          <a:r>
            <a:rPr lang="en-US" sz="2000" kern="1200" baseline="-25000" noProof="0" dirty="0"/>
            <a:t>2</a:t>
          </a:r>
          <a:r>
            <a:rPr lang="en-US" sz="2000" kern="1200" noProof="0" dirty="0"/>
            <a:t> Toxicity </a:t>
          </a:r>
        </a:p>
      </dsp:txBody>
      <dsp:txXfrm>
        <a:off x="3578866" y="1729910"/>
        <a:ext cx="1882688" cy="1149850"/>
      </dsp:txXfrm>
    </dsp:sp>
    <dsp:sp modelId="{39395326-510F-8D48-87AA-CDF47336D8A9}">
      <dsp:nvSpPr>
        <dsp:cNvPr id="0" name=""/>
        <dsp:cNvSpPr/>
      </dsp:nvSpPr>
      <dsp:spPr>
        <a:xfrm>
          <a:off x="6108026" y="167391"/>
          <a:ext cx="2442792" cy="12213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noProof="0" dirty="0"/>
            <a:t>Bookkeeping </a:t>
          </a:r>
        </a:p>
      </dsp:txBody>
      <dsp:txXfrm>
        <a:off x="6143799" y="203164"/>
        <a:ext cx="2371246" cy="1149850"/>
      </dsp:txXfrm>
    </dsp:sp>
    <dsp:sp modelId="{C3B19D80-C3FF-764C-9176-F99BE2ED4336}">
      <dsp:nvSpPr>
        <dsp:cNvPr id="0" name=""/>
        <dsp:cNvSpPr/>
      </dsp:nvSpPr>
      <dsp:spPr>
        <a:xfrm>
          <a:off x="6352305" y="1388787"/>
          <a:ext cx="244279" cy="9160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047"/>
              </a:lnTo>
              <a:lnTo>
                <a:pt x="244279" y="9160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DBB24-7155-3B40-9637-A3F8DAA73EDD}">
      <dsp:nvSpPr>
        <dsp:cNvPr id="0" name=""/>
        <dsp:cNvSpPr/>
      </dsp:nvSpPr>
      <dsp:spPr>
        <a:xfrm>
          <a:off x="6596584" y="1694137"/>
          <a:ext cx="1954234" cy="12213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Dive Log</a:t>
          </a:r>
        </a:p>
      </dsp:txBody>
      <dsp:txXfrm>
        <a:off x="6632357" y="1729910"/>
        <a:ext cx="1882688" cy="11498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72855-DFDD-1D48-B3B9-C56C2939C4D0}">
      <dsp:nvSpPr>
        <dsp:cNvPr id="0" name=""/>
        <dsp:cNvSpPr/>
      </dsp:nvSpPr>
      <dsp:spPr>
        <a:xfrm>
          <a:off x="902" y="120382"/>
          <a:ext cx="2112013" cy="1056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/>
            <a:t>Hyperbaric Inert Gas</a:t>
          </a:r>
        </a:p>
      </dsp:txBody>
      <dsp:txXfrm>
        <a:off x="31831" y="151311"/>
        <a:ext cx="2050155" cy="994148"/>
      </dsp:txXfrm>
    </dsp:sp>
    <dsp:sp modelId="{5A78A06F-D72B-A448-ABA2-83E96CA1771C}">
      <dsp:nvSpPr>
        <dsp:cNvPr id="0" name=""/>
        <dsp:cNvSpPr/>
      </dsp:nvSpPr>
      <dsp:spPr>
        <a:xfrm>
          <a:off x="212103" y="1176389"/>
          <a:ext cx="211201" cy="792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2005"/>
              </a:lnTo>
              <a:lnTo>
                <a:pt x="211201" y="7920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2A9F1-EC43-B049-BC21-F696F9708915}">
      <dsp:nvSpPr>
        <dsp:cNvPr id="0" name=""/>
        <dsp:cNvSpPr/>
      </dsp:nvSpPr>
      <dsp:spPr>
        <a:xfrm>
          <a:off x="423305" y="1440391"/>
          <a:ext cx="1689610" cy="1056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Decompression</a:t>
          </a:r>
        </a:p>
      </dsp:txBody>
      <dsp:txXfrm>
        <a:off x="454234" y="1471320"/>
        <a:ext cx="1627752" cy="994148"/>
      </dsp:txXfrm>
    </dsp:sp>
    <dsp:sp modelId="{3EB20538-F052-7949-91DF-4F1EF7D42021}">
      <dsp:nvSpPr>
        <dsp:cNvPr id="0" name=""/>
        <dsp:cNvSpPr/>
      </dsp:nvSpPr>
      <dsp:spPr>
        <a:xfrm>
          <a:off x="2640919" y="120382"/>
          <a:ext cx="2112013" cy="1056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/>
            <a:t>Hyperbaric O</a:t>
          </a:r>
          <a:r>
            <a:rPr lang="en-US" sz="2600" kern="1200" baseline="-25000" noProof="0" dirty="0"/>
            <a:t>2</a:t>
          </a:r>
          <a:endParaRPr lang="en-US" sz="2600" kern="1200" noProof="0" dirty="0"/>
        </a:p>
      </dsp:txBody>
      <dsp:txXfrm>
        <a:off x="2671848" y="151311"/>
        <a:ext cx="2050155" cy="994148"/>
      </dsp:txXfrm>
    </dsp:sp>
    <dsp:sp modelId="{247C47FA-45BE-DD49-9C74-60CC1E8DE298}">
      <dsp:nvSpPr>
        <dsp:cNvPr id="0" name=""/>
        <dsp:cNvSpPr/>
      </dsp:nvSpPr>
      <dsp:spPr>
        <a:xfrm>
          <a:off x="2852121" y="1176389"/>
          <a:ext cx="211201" cy="792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2005"/>
              </a:lnTo>
              <a:lnTo>
                <a:pt x="211201" y="7920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DE46E-B1B9-354A-A2B0-98DD4E681AEF}">
      <dsp:nvSpPr>
        <dsp:cNvPr id="0" name=""/>
        <dsp:cNvSpPr/>
      </dsp:nvSpPr>
      <dsp:spPr>
        <a:xfrm>
          <a:off x="3063322" y="1440391"/>
          <a:ext cx="1689610" cy="1056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O</a:t>
          </a:r>
          <a:r>
            <a:rPr lang="en-US" sz="1700" kern="1200" baseline="-25000" noProof="0" dirty="0"/>
            <a:t>2</a:t>
          </a:r>
          <a:r>
            <a:rPr lang="en-US" sz="1700" kern="1200" noProof="0" dirty="0"/>
            <a:t> Toxicity </a:t>
          </a:r>
        </a:p>
      </dsp:txBody>
      <dsp:txXfrm>
        <a:off x="3094251" y="1471320"/>
        <a:ext cx="1627752" cy="994148"/>
      </dsp:txXfrm>
    </dsp:sp>
    <dsp:sp modelId="{39395326-510F-8D48-87AA-CDF47336D8A9}">
      <dsp:nvSpPr>
        <dsp:cNvPr id="0" name=""/>
        <dsp:cNvSpPr/>
      </dsp:nvSpPr>
      <dsp:spPr>
        <a:xfrm>
          <a:off x="5280936" y="120382"/>
          <a:ext cx="2112013" cy="1056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/>
            <a:t>Bookkeeping </a:t>
          </a:r>
        </a:p>
      </dsp:txBody>
      <dsp:txXfrm>
        <a:off x="5311865" y="151311"/>
        <a:ext cx="2050155" cy="994148"/>
      </dsp:txXfrm>
    </dsp:sp>
    <dsp:sp modelId="{C3B19D80-C3FF-764C-9176-F99BE2ED4336}">
      <dsp:nvSpPr>
        <dsp:cNvPr id="0" name=""/>
        <dsp:cNvSpPr/>
      </dsp:nvSpPr>
      <dsp:spPr>
        <a:xfrm>
          <a:off x="5492138" y="1176389"/>
          <a:ext cx="211201" cy="792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2005"/>
              </a:lnTo>
              <a:lnTo>
                <a:pt x="211201" y="7920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DBB24-7155-3B40-9637-A3F8DAA73EDD}">
      <dsp:nvSpPr>
        <dsp:cNvPr id="0" name=""/>
        <dsp:cNvSpPr/>
      </dsp:nvSpPr>
      <dsp:spPr>
        <a:xfrm>
          <a:off x="5703339" y="1440391"/>
          <a:ext cx="1689610" cy="1056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Dive Log</a:t>
          </a:r>
        </a:p>
      </dsp:txBody>
      <dsp:txXfrm>
        <a:off x="5734268" y="1471320"/>
        <a:ext cx="1627752" cy="9941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2D932-50F7-4F50-BB52-E53177E2017D}">
      <dsp:nvSpPr>
        <dsp:cNvPr id="0" name=""/>
        <dsp:cNvSpPr/>
      </dsp:nvSpPr>
      <dsp:spPr>
        <a:xfrm>
          <a:off x="702162" y="719999"/>
          <a:ext cx="1921500" cy="19215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5BD17-8E37-4031-A516-627F4ED8A57D}">
      <dsp:nvSpPr>
        <dsp:cNvPr id="0" name=""/>
        <dsp:cNvSpPr/>
      </dsp:nvSpPr>
      <dsp:spPr>
        <a:xfrm>
          <a:off x="1111662" y="1129499"/>
          <a:ext cx="1102500" cy="11025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24A45-F52A-41D7-96EE-127998208A5C}">
      <dsp:nvSpPr>
        <dsp:cNvPr id="0" name=""/>
        <dsp:cNvSpPr/>
      </dsp:nvSpPr>
      <dsp:spPr>
        <a:xfrm>
          <a:off x="87912" y="3240000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noProof="0" dirty="0"/>
            <a:t>Commercial setting </a:t>
          </a:r>
        </a:p>
      </dsp:txBody>
      <dsp:txXfrm>
        <a:off x="87912" y="3240000"/>
        <a:ext cx="3150000" cy="720000"/>
      </dsp:txXfrm>
    </dsp:sp>
    <dsp:sp modelId="{57EA450D-8C17-4182-9E88-CD7137A6DF61}">
      <dsp:nvSpPr>
        <dsp:cNvPr id="0" name=""/>
        <dsp:cNvSpPr/>
      </dsp:nvSpPr>
      <dsp:spPr>
        <a:xfrm>
          <a:off x="4403412" y="719999"/>
          <a:ext cx="1921500" cy="19215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59D2B-607F-43BA-9E23-7EBF4B94CD02}">
      <dsp:nvSpPr>
        <dsp:cNvPr id="0" name=""/>
        <dsp:cNvSpPr/>
      </dsp:nvSpPr>
      <dsp:spPr>
        <a:xfrm>
          <a:off x="4812912" y="1129499"/>
          <a:ext cx="1102500" cy="11025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81FCF-17FD-4CBD-A68B-13CF08DF0365}">
      <dsp:nvSpPr>
        <dsp:cNvPr id="0" name=""/>
        <dsp:cNvSpPr/>
      </dsp:nvSpPr>
      <dsp:spPr>
        <a:xfrm>
          <a:off x="3789162" y="3240000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noProof="0"/>
            <a:t>Fixed decompression algorithms </a:t>
          </a:r>
        </a:p>
      </dsp:txBody>
      <dsp:txXfrm>
        <a:off x="3789162" y="3240000"/>
        <a:ext cx="3150000" cy="720000"/>
      </dsp:txXfrm>
    </dsp:sp>
    <dsp:sp modelId="{0060EE81-AE11-40FD-87A0-809C43905FF3}">
      <dsp:nvSpPr>
        <dsp:cNvPr id="0" name=""/>
        <dsp:cNvSpPr/>
      </dsp:nvSpPr>
      <dsp:spPr>
        <a:xfrm>
          <a:off x="8104662" y="719999"/>
          <a:ext cx="1921500" cy="19215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F1752-F10E-43A1-96E6-A062D4997E78}">
      <dsp:nvSpPr>
        <dsp:cNvPr id="0" name=""/>
        <dsp:cNvSpPr/>
      </dsp:nvSpPr>
      <dsp:spPr>
        <a:xfrm>
          <a:off x="8514162" y="1129499"/>
          <a:ext cx="1102500" cy="1102500"/>
        </a:xfrm>
        <a:prstGeom prst="rect">
          <a:avLst/>
        </a:prstGeom>
        <a:blipFill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692C18-3645-4415-8A71-26B0D8965FC6}">
      <dsp:nvSpPr>
        <dsp:cNvPr id="0" name=""/>
        <dsp:cNvSpPr/>
      </dsp:nvSpPr>
      <dsp:spPr>
        <a:xfrm>
          <a:off x="7490412" y="3240000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noProof="0" dirty="0"/>
            <a:t>Fixed log rate</a:t>
          </a:r>
        </a:p>
      </dsp:txBody>
      <dsp:txXfrm>
        <a:off x="7490412" y="3240000"/>
        <a:ext cx="315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26B2-76AE-41EB-B842-EEBAAFFB00EE}">
      <dsp:nvSpPr>
        <dsp:cNvPr id="0" name=""/>
        <dsp:cNvSpPr/>
      </dsp:nvSpPr>
      <dsp:spPr>
        <a:xfrm>
          <a:off x="702162" y="719999"/>
          <a:ext cx="1921500" cy="19215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1FE6B-BB5F-46B0-AFD0-8D128DD8D390}">
      <dsp:nvSpPr>
        <dsp:cNvPr id="0" name=""/>
        <dsp:cNvSpPr/>
      </dsp:nvSpPr>
      <dsp:spPr>
        <a:xfrm>
          <a:off x="1111662" y="1129499"/>
          <a:ext cx="1102500" cy="11025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13765-D2DE-406C-A9E1-41DF24086892}">
      <dsp:nvSpPr>
        <dsp:cNvPr id="0" name=""/>
        <dsp:cNvSpPr/>
      </dsp:nvSpPr>
      <dsp:spPr>
        <a:xfrm>
          <a:off x="87912" y="3240000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Design &amp; Build Compact PCB </a:t>
          </a:r>
        </a:p>
      </dsp:txBody>
      <dsp:txXfrm>
        <a:off x="87912" y="3240000"/>
        <a:ext cx="3150000" cy="720000"/>
      </dsp:txXfrm>
    </dsp:sp>
    <dsp:sp modelId="{57C695AE-D778-43CC-85C0-DA9D88960F40}">
      <dsp:nvSpPr>
        <dsp:cNvPr id="0" name=""/>
        <dsp:cNvSpPr/>
      </dsp:nvSpPr>
      <dsp:spPr>
        <a:xfrm>
          <a:off x="4403412" y="719999"/>
          <a:ext cx="1921500" cy="19215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87EDD-73A6-4E8C-AED1-5BE10DE6FE95}">
      <dsp:nvSpPr>
        <dsp:cNvPr id="0" name=""/>
        <dsp:cNvSpPr/>
      </dsp:nvSpPr>
      <dsp:spPr>
        <a:xfrm>
          <a:off x="4812912" y="1129499"/>
          <a:ext cx="1102500" cy="11025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760EB-CD22-4420-9385-728682120161}">
      <dsp:nvSpPr>
        <dsp:cNvPr id="0" name=""/>
        <dsp:cNvSpPr/>
      </dsp:nvSpPr>
      <dsp:spPr>
        <a:xfrm>
          <a:off x="3789162" y="3240000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Implement &amp; Profile Linear-exponential deco-algorithm</a:t>
          </a:r>
        </a:p>
      </dsp:txBody>
      <dsp:txXfrm>
        <a:off x="3789162" y="3240000"/>
        <a:ext cx="3150000" cy="720000"/>
      </dsp:txXfrm>
    </dsp:sp>
    <dsp:sp modelId="{0059D15A-76BF-4BB3-B099-9DCC4AF17A6B}">
      <dsp:nvSpPr>
        <dsp:cNvPr id="0" name=""/>
        <dsp:cNvSpPr/>
      </dsp:nvSpPr>
      <dsp:spPr>
        <a:xfrm>
          <a:off x="8104662" y="719999"/>
          <a:ext cx="1921500" cy="19215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CF200-D276-4EB6-91E0-662D7722DF2B}">
      <dsp:nvSpPr>
        <dsp:cNvPr id="0" name=""/>
        <dsp:cNvSpPr/>
      </dsp:nvSpPr>
      <dsp:spPr>
        <a:xfrm>
          <a:off x="8514162" y="1129499"/>
          <a:ext cx="1102500" cy="11025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1DC01-4CD4-4269-8FBA-C1AA1141C985}">
      <dsp:nvSpPr>
        <dsp:cNvPr id="0" name=""/>
        <dsp:cNvSpPr/>
      </dsp:nvSpPr>
      <dsp:spPr>
        <a:xfrm>
          <a:off x="7490412" y="3240000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Implement &amp; Profile Variable-rate algorithms</a:t>
          </a:r>
        </a:p>
      </dsp:txBody>
      <dsp:txXfrm>
        <a:off x="7490412" y="3240000"/>
        <a:ext cx="315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C6735-4058-8943-A3EA-C96AC8FC29A7}">
      <dsp:nvSpPr>
        <dsp:cNvPr id="0" name=""/>
        <dsp:cNvSpPr/>
      </dsp:nvSpPr>
      <dsp:spPr>
        <a:xfrm>
          <a:off x="962" y="1116096"/>
          <a:ext cx="1106165" cy="553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noProof="0" dirty="0"/>
            <a:t>1.8V</a:t>
          </a:r>
        </a:p>
      </dsp:txBody>
      <dsp:txXfrm>
        <a:off x="17161" y="1132295"/>
        <a:ext cx="1073767" cy="520684"/>
      </dsp:txXfrm>
    </dsp:sp>
    <dsp:sp modelId="{81B97818-D7AC-6C43-9445-5BFF38E3C6D1}">
      <dsp:nvSpPr>
        <dsp:cNvPr id="0" name=""/>
        <dsp:cNvSpPr/>
      </dsp:nvSpPr>
      <dsp:spPr>
        <a:xfrm>
          <a:off x="111579" y="1669179"/>
          <a:ext cx="110616" cy="414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812"/>
              </a:lnTo>
              <a:lnTo>
                <a:pt x="110616" y="4148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11768-00DC-DC4A-85E1-24377E17B3E6}">
      <dsp:nvSpPr>
        <dsp:cNvPr id="0" name=""/>
        <dsp:cNvSpPr/>
      </dsp:nvSpPr>
      <dsp:spPr>
        <a:xfrm>
          <a:off x="222195" y="1807450"/>
          <a:ext cx="884932" cy="553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MCU</a:t>
          </a:r>
        </a:p>
      </dsp:txBody>
      <dsp:txXfrm>
        <a:off x="238394" y="1823649"/>
        <a:ext cx="852534" cy="520684"/>
      </dsp:txXfrm>
    </dsp:sp>
    <dsp:sp modelId="{27E1B2EC-A8F9-D84A-8608-2DF401BEB57B}">
      <dsp:nvSpPr>
        <dsp:cNvPr id="0" name=""/>
        <dsp:cNvSpPr/>
      </dsp:nvSpPr>
      <dsp:spPr>
        <a:xfrm>
          <a:off x="111579" y="1669179"/>
          <a:ext cx="110616" cy="11061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6165"/>
              </a:lnTo>
              <a:lnTo>
                <a:pt x="110616" y="11061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948DD6-4326-5147-B93F-9422B5066C04}">
      <dsp:nvSpPr>
        <dsp:cNvPr id="0" name=""/>
        <dsp:cNvSpPr/>
      </dsp:nvSpPr>
      <dsp:spPr>
        <a:xfrm>
          <a:off x="222195" y="2498804"/>
          <a:ext cx="884932" cy="553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Flash</a:t>
          </a:r>
        </a:p>
      </dsp:txBody>
      <dsp:txXfrm>
        <a:off x="238394" y="2515003"/>
        <a:ext cx="852534" cy="520684"/>
      </dsp:txXfrm>
    </dsp:sp>
    <dsp:sp modelId="{3A6256A5-75D1-4E4F-8AAF-462EA0C47335}">
      <dsp:nvSpPr>
        <dsp:cNvPr id="0" name=""/>
        <dsp:cNvSpPr/>
      </dsp:nvSpPr>
      <dsp:spPr>
        <a:xfrm>
          <a:off x="111579" y="1669179"/>
          <a:ext cx="110616" cy="1797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7519"/>
              </a:lnTo>
              <a:lnTo>
                <a:pt x="110616" y="17975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AABD81-66AE-1444-B431-8705B6038DA3}">
      <dsp:nvSpPr>
        <dsp:cNvPr id="0" name=""/>
        <dsp:cNvSpPr/>
      </dsp:nvSpPr>
      <dsp:spPr>
        <a:xfrm>
          <a:off x="222195" y="3190158"/>
          <a:ext cx="884932" cy="553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Display I/O</a:t>
          </a:r>
        </a:p>
      </dsp:txBody>
      <dsp:txXfrm>
        <a:off x="238394" y="3206357"/>
        <a:ext cx="852534" cy="520684"/>
      </dsp:txXfrm>
    </dsp:sp>
    <dsp:sp modelId="{5F524448-922A-4048-B0D2-06A00EF99C7B}">
      <dsp:nvSpPr>
        <dsp:cNvPr id="0" name=""/>
        <dsp:cNvSpPr/>
      </dsp:nvSpPr>
      <dsp:spPr>
        <a:xfrm>
          <a:off x="1383669" y="1116096"/>
          <a:ext cx="1106165" cy="553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noProof="0" dirty="0"/>
            <a:t>3.3V</a:t>
          </a:r>
        </a:p>
      </dsp:txBody>
      <dsp:txXfrm>
        <a:off x="1399868" y="1132295"/>
        <a:ext cx="1073767" cy="520684"/>
      </dsp:txXfrm>
    </dsp:sp>
    <dsp:sp modelId="{006A520A-CBAE-EE47-83AB-E90D02E71040}">
      <dsp:nvSpPr>
        <dsp:cNvPr id="0" name=""/>
        <dsp:cNvSpPr/>
      </dsp:nvSpPr>
      <dsp:spPr>
        <a:xfrm>
          <a:off x="1494286" y="1669179"/>
          <a:ext cx="110616" cy="414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812"/>
              </a:lnTo>
              <a:lnTo>
                <a:pt x="110616" y="4148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000CE6-B35C-5549-9AEC-2663FF3AC152}">
      <dsp:nvSpPr>
        <dsp:cNvPr id="0" name=""/>
        <dsp:cNvSpPr/>
      </dsp:nvSpPr>
      <dsp:spPr>
        <a:xfrm>
          <a:off x="1604903" y="1807450"/>
          <a:ext cx="884932" cy="553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Pressure Sensor</a:t>
          </a:r>
        </a:p>
      </dsp:txBody>
      <dsp:txXfrm>
        <a:off x="1621102" y="1823649"/>
        <a:ext cx="852534" cy="520684"/>
      </dsp:txXfrm>
    </dsp:sp>
    <dsp:sp modelId="{4EF4262F-A706-544F-ABFC-406CAE60E9B3}">
      <dsp:nvSpPr>
        <dsp:cNvPr id="0" name=""/>
        <dsp:cNvSpPr/>
      </dsp:nvSpPr>
      <dsp:spPr>
        <a:xfrm>
          <a:off x="1494286" y="1669179"/>
          <a:ext cx="110616" cy="11061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6165"/>
              </a:lnTo>
              <a:lnTo>
                <a:pt x="110616" y="11061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AFC42A-6536-D147-86C8-76D8DB53E9EB}">
      <dsp:nvSpPr>
        <dsp:cNvPr id="0" name=""/>
        <dsp:cNvSpPr/>
      </dsp:nvSpPr>
      <dsp:spPr>
        <a:xfrm>
          <a:off x="1604903" y="2498804"/>
          <a:ext cx="884932" cy="553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BLE Module </a:t>
          </a:r>
        </a:p>
      </dsp:txBody>
      <dsp:txXfrm>
        <a:off x="1621102" y="2515003"/>
        <a:ext cx="852534" cy="520684"/>
      </dsp:txXfrm>
    </dsp:sp>
    <dsp:sp modelId="{7363DA7D-BC08-3E4D-9213-23D879CF68D7}">
      <dsp:nvSpPr>
        <dsp:cNvPr id="0" name=""/>
        <dsp:cNvSpPr/>
      </dsp:nvSpPr>
      <dsp:spPr>
        <a:xfrm>
          <a:off x="1494286" y="1669179"/>
          <a:ext cx="110616" cy="1797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7519"/>
              </a:lnTo>
              <a:lnTo>
                <a:pt x="110616" y="17975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13916-0808-E145-AFE7-79D9AD4598A8}">
      <dsp:nvSpPr>
        <dsp:cNvPr id="0" name=""/>
        <dsp:cNvSpPr/>
      </dsp:nvSpPr>
      <dsp:spPr>
        <a:xfrm>
          <a:off x="1604903" y="3190158"/>
          <a:ext cx="884932" cy="553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LEDs </a:t>
          </a:r>
        </a:p>
      </dsp:txBody>
      <dsp:txXfrm>
        <a:off x="1621102" y="3206357"/>
        <a:ext cx="852534" cy="520684"/>
      </dsp:txXfrm>
    </dsp:sp>
    <dsp:sp modelId="{83930A72-5138-614D-BCCC-85BFC2609706}">
      <dsp:nvSpPr>
        <dsp:cNvPr id="0" name=""/>
        <dsp:cNvSpPr/>
      </dsp:nvSpPr>
      <dsp:spPr>
        <a:xfrm>
          <a:off x="2766377" y="1116096"/>
          <a:ext cx="1106165" cy="553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noProof="0" dirty="0"/>
            <a:t>2.5V</a:t>
          </a:r>
        </a:p>
      </dsp:txBody>
      <dsp:txXfrm>
        <a:off x="2782576" y="1132295"/>
        <a:ext cx="1073767" cy="520684"/>
      </dsp:txXfrm>
    </dsp:sp>
    <dsp:sp modelId="{74B03B0E-EAF8-F546-A07E-2E27129EB180}">
      <dsp:nvSpPr>
        <dsp:cNvPr id="0" name=""/>
        <dsp:cNvSpPr/>
      </dsp:nvSpPr>
      <dsp:spPr>
        <a:xfrm>
          <a:off x="2876993" y="1669179"/>
          <a:ext cx="110616" cy="414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812"/>
              </a:lnTo>
              <a:lnTo>
                <a:pt x="110616" y="4148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11C852-063B-3446-B783-A28E8169FFDA}">
      <dsp:nvSpPr>
        <dsp:cNvPr id="0" name=""/>
        <dsp:cNvSpPr/>
      </dsp:nvSpPr>
      <dsp:spPr>
        <a:xfrm>
          <a:off x="2987610" y="1807450"/>
          <a:ext cx="884932" cy="553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Display VCI </a:t>
          </a:r>
        </a:p>
      </dsp:txBody>
      <dsp:txXfrm>
        <a:off x="3003809" y="1823649"/>
        <a:ext cx="852534" cy="520684"/>
      </dsp:txXfrm>
    </dsp:sp>
    <dsp:sp modelId="{556CDDD3-E649-D84E-B11B-9146D0D9BCF8}">
      <dsp:nvSpPr>
        <dsp:cNvPr id="0" name=""/>
        <dsp:cNvSpPr/>
      </dsp:nvSpPr>
      <dsp:spPr>
        <a:xfrm>
          <a:off x="4149084" y="1116096"/>
          <a:ext cx="1106165" cy="553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noProof="0" dirty="0"/>
            <a:t>17V</a:t>
          </a:r>
        </a:p>
      </dsp:txBody>
      <dsp:txXfrm>
        <a:off x="4165283" y="1132295"/>
        <a:ext cx="1073767" cy="520684"/>
      </dsp:txXfrm>
    </dsp:sp>
    <dsp:sp modelId="{5782314C-BC68-E941-915C-9489BD099DC2}">
      <dsp:nvSpPr>
        <dsp:cNvPr id="0" name=""/>
        <dsp:cNvSpPr/>
      </dsp:nvSpPr>
      <dsp:spPr>
        <a:xfrm>
          <a:off x="4259701" y="1669179"/>
          <a:ext cx="110616" cy="414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812"/>
              </a:lnTo>
              <a:lnTo>
                <a:pt x="110616" y="4148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27A584-F313-414D-B871-A527F855B8FE}">
      <dsp:nvSpPr>
        <dsp:cNvPr id="0" name=""/>
        <dsp:cNvSpPr/>
      </dsp:nvSpPr>
      <dsp:spPr>
        <a:xfrm>
          <a:off x="4370317" y="1807450"/>
          <a:ext cx="884932" cy="553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Display V</a:t>
          </a:r>
          <a:r>
            <a:rPr lang="en-US" sz="1500" kern="1200" baseline="-25000" noProof="0" dirty="0"/>
            <a:t>CC</a:t>
          </a:r>
        </a:p>
      </dsp:txBody>
      <dsp:txXfrm>
        <a:off x="4386516" y="1823649"/>
        <a:ext cx="852534" cy="5206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038AE-BD34-4AB1-9FC3-92AC5D4DF829}">
      <dsp:nvSpPr>
        <dsp:cNvPr id="0" name=""/>
        <dsp:cNvSpPr/>
      </dsp:nvSpPr>
      <dsp:spPr>
        <a:xfrm>
          <a:off x="2070162" y="665078"/>
          <a:ext cx="1512000" cy="15120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B1CCA3-D21D-4146-BA1B-825393CD9A45}">
      <dsp:nvSpPr>
        <dsp:cNvPr id="0" name=""/>
        <dsp:cNvSpPr/>
      </dsp:nvSpPr>
      <dsp:spPr>
        <a:xfrm>
          <a:off x="666162" y="230101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Variable-rate Decompression Model </a:t>
          </a:r>
        </a:p>
      </dsp:txBody>
      <dsp:txXfrm>
        <a:off x="666162" y="2301014"/>
        <a:ext cx="4320000" cy="648000"/>
      </dsp:txXfrm>
    </dsp:sp>
    <dsp:sp modelId="{57F30AE3-EAD8-4D38-8A42-F7AECCC488D4}">
      <dsp:nvSpPr>
        <dsp:cNvPr id="0" name=""/>
        <dsp:cNvSpPr/>
      </dsp:nvSpPr>
      <dsp:spPr>
        <a:xfrm>
          <a:off x="666162" y="3006659"/>
          <a:ext cx="4320000" cy="540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en-US" sz="1700" b="0" i="1" kern="1200" smtClean="0">
                  <a:latin typeface="Cambria Math" panose="02040503050406030204" pitchFamily="18" charset="0"/>
                </a:rPr>
                <m:t>1/3×</m:t>
              </m:r>
            </m:oMath>
          </a14:m>
          <a:r>
            <a:rPr lang="en-US" sz="1700" kern="1200" dirty="0"/>
            <a:t> energy required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minor/short-term deviations </a:t>
          </a:r>
        </a:p>
      </dsp:txBody>
      <dsp:txXfrm>
        <a:off x="666162" y="3006659"/>
        <a:ext cx="4320000" cy="540663"/>
      </dsp:txXfrm>
    </dsp:sp>
    <dsp:sp modelId="{E53BB190-7A82-4EEB-9958-9945A43DFF9F}">
      <dsp:nvSpPr>
        <dsp:cNvPr id="0" name=""/>
        <dsp:cNvSpPr/>
      </dsp:nvSpPr>
      <dsp:spPr>
        <a:xfrm>
          <a:off x="7146162" y="665078"/>
          <a:ext cx="1512000" cy="15120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845DB-0F05-4B0F-BE6A-E3D165E120AB}">
      <dsp:nvSpPr>
        <dsp:cNvPr id="0" name=""/>
        <dsp:cNvSpPr/>
      </dsp:nvSpPr>
      <dsp:spPr>
        <a:xfrm>
          <a:off x="5742162" y="230101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Variable-rate O2Tox </a:t>
          </a:r>
        </a:p>
      </dsp:txBody>
      <dsp:txXfrm>
        <a:off x="5742162" y="2301014"/>
        <a:ext cx="4320000" cy="648000"/>
      </dsp:txXfrm>
    </dsp:sp>
    <dsp:sp modelId="{C20404E9-4323-4677-BCD0-7501D64A1FF8}">
      <dsp:nvSpPr>
        <dsp:cNvPr id="0" name=""/>
        <dsp:cNvSpPr/>
      </dsp:nvSpPr>
      <dsp:spPr>
        <a:xfrm>
          <a:off x="5742162" y="3006659"/>
          <a:ext cx="4320000" cy="540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overhead too large </a:t>
          </a:r>
        </a:p>
      </dsp:txBody>
      <dsp:txXfrm>
        <a:off x="5742162" y="3006659"/>
        <a:ext cx="4320000" cy="5406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26B2-76AE-41EB-B842-EEBAAFFB00EE}">
      <dsp:nvSpPr>
        <dsp:cNvPr id="0" name=""/>
        <dsp:cNvSpPr/>
      </dsp:nvSpPr>
      <dsp:spPr>
        <a:xfrm>
          <a:off x="752923" y="527893"/>
          <a:ext cx="2093062" cy="209306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1FE6B-BB5F-46B0-AFD0-8D128DD8D390}">
      <dsp:nvSpPr>
        <dsp:cNvPr id="0" name=""/>
        <dsp:cNvSpPr/>
      </dsp:nvSpPr>
      <dsp:spPr>
        <a:xfrm>
          <a:off x="1198986" y="973955"/>
          <a:ext cx="1200937" cy="1200937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13765-D2DE-406C-A9E1-41DF24086892}">
      <dsp:nvSpPr>
        <dsp:cNvPr id="0" name=""/>
        <dsp:cNvSpPr/>
      </dsp:nvSpPr>
      <dsp:spPr>
        <a:xfrm>
          <a:off x="83830" y="3272893"/>
          <a:ext cx="3431250" cy="879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/>
            <a:t>Wearable, Compact, Open Source hardware </a:t>
          </a:r>
        </a:p>
      </dsp:txBody>
      <dsp:txXfrm>
        <a:off x="83830" y="3272893"/>
        <a:ext cx="3431250" cy="879213"/>
      </dsp:txXfrm>
    </dsp:sp>
    <dsp:sp modelId="{57C695AE-D778-43CC-85C0-DA9D88960F40}">
      <dsp:nvSpPr>
        <dsp:cNvPr id="0" name=""/>
        <dsp:cNvSpPr/>
      </dsp:nvSpPr>
      <dsp:spPr>
        <a:xfrm>
          <a:off x="4784642" y="527893"/>
          <a:ext cx="2093062" cy="209306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87EDD-73A6-4E8C-AED1-5BE10DE6FE95}">
      <dsp:nvSpPr>
        <dsp:cNvPr id="0" name=""/>
        <dsp:cNvSpPr/>
      </dsp:nvSpPr>
      <dsp:spPr>
        <a:xfrm>
          <a:off x="5230705" y="973955"/>
          <a:ext cx="1200937" cy="120093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760EB-CD22-4420-9385-728682120161}">
      <dsp:nvSpPr>
        <dsp:cNvPr id="0" name=""/>
        <dsp:cNvSpPr/>
      </dsp:nvSpPr>
      <dsp:spPr>
        <a:xfrm>
          <a:off x="4115549" y="3272893"/>
          <a:ext cx="3431250" cy="879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/>
            <a:t>Linear-exponential Deco:</a:t>
          </a:r>
          <a:br>
            <a:rPr lang="en-US" sz="2200" kern="1200" dirty="0"/>
          </a:br>
          <a14:m xmlns:a14="http://schemas.microsoft.com/office/drawing/2010/main">
            <m:oMath xmlns:m="http://schemas.openxmlformats.org/officeDocument/2006/math">
              <m:r>
                <a:rPr lang="en-US" sz="2200" b="0" i="1" kern="1200" smtClean="0">
                  <a:latin typeface="Cambria Math" panose="02040503050406030204" pitchFamily="18" charset="0"/>
                </a:rPr>
                <m:t>≤ 20% </m:t>
              </m:r>
            </m:oMath>
          </a14:m>
          <a:r>
            <a:rPr lang="en-US" sz="2200" kern="1200" dirty="0"/>
            <a:t> overhead</a:t>
          </a:r>
        </a:p>
      </dsp:txBody>
      <dsp:txXfrm>
        <a:off x="4115549" y="3272893"/>
        <a:ext cx="3431250" cy="879213"/>
      </dsp:txXfrm>
    </dsp:sp>
    <dsp:sp modelId="{0059D15A-76BF-4BB3-B099-9DCC4AF17A6B}">
      <dsp:nvSpPr>
        <dsp:cNvPr id="0" name=""/>
        <dsp:cNvSpPr/>
      </dsp:nvSpPr>
      <dsp:spPr>
        <a:xfrm>
          <a:off x="8816361" y="527893"/>
          <a:ext cx="2093062" cy="209306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CF200-D276-4EB6-91E0-662D7722DF2B}">
      <dsp:nvSpPr>
        <dsp:cNvPr id="0" name=""/>
        <dsp:cNvSpPr/>
      </dsp:nvSpPr>
      <dsp:spPr>
        <a:xfrm>
          <a:off x="9262424" y="973955"/>
          <a:ext cx="1200937" cy="1200937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1DC01-4CD4-4269-8FBA-C1AA1141C985}">
      <dsp:nvSpPr>
        <dsp:cNvPr id="0" name=""/>
        <dsp:cNvSpPr/>
      </dsp:nvSpPr>
      <dsp:spPr>
        <a:xfrm>
          <a:off x="8147267" y="3272893"/>
          <a:ext cx="3431250" cy="879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/>
            <a:t>Variable-rate: </a:t>
          </a:r>
          <a:br>
            <a:rPr lang="en-US" sz="2200" kern="1200" dirty="0"/>
          </a:br>
          <a14:m xmlns:a14="http://schemas.microsoft.com/office/drawing/2010/main">
            <m:oMath xmlns:m="http://schemas.openxmlformats.org/officeDocument/2006/math">
              <m:r>
                <a:rPr lang="en-US" sz="2200" b="0" i="1" kern="1200" noProof="0" smtClean="0">
                  <a:latin typeface="Cambria Math" panose="02040503050406030204" pitchFamily="18" charset="0"/>
                </a:rPr>
                <m:t>≤0.28×</m:t>
              </m:r>
            </m:oMath>
          </a14:m>
          <a:r>
            <a:rPr lang="en-US" sz="2200" kern="1200" dirty="0"/>
            <a:t> flash space</a:t>
          </a:r>
          <a:br>
            <a:rPr lang="en-US" sz="2200" kern="1200" dirty="0"/>
          </a:br>
          <a14:m xmlns:a14="http://schemas.microsoft.com/office/drawing/2010/main">
            <m:oMath xmlns:m="http://schemas.openxmlformats.org/officeDocument/2006/math">
              <m:r>
                <a:rPr lang="en-US" sz="2200" b="0" i="1" kern="1200" smtClean="0">
                  <a:latin typeface="Cambria Math" panose="02040503050406030204" pitchFamily="18" charset="0"/>
                </a:rPr>
                <m:t>≤ 0.32×</m:t>
              </m:r>
            </m:oMath>
          </a14:m>
          <a:r>
            <a:rPr lang="en-US" sz="2200" kern="1200" dirty="0"/>
            <a:t> deco energy</a:t>
          </a:r>
        </a:p>
      </dsp:txBody>
      <dsp:txXfrm>
        <a:off x="8147267" y="3272893"/>
        <a:ext cx="3431250" cy="8792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FD637-26F5-4993-AA09-2686BC550FD1}">
      <dsp:nvSpPr>
        <dsp:cNvPr id="0" name=""/>
        <dsp:cNvSpPr/>
      </dsp:nvSpPr>
      <dsp:spPr>
        <a:xfrm>
          <a:off x="702162" y="719999"/>
          <a:ext cx="1921500" cy="19215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1D17A-5397-47B8-823D-BD2E84522D62}">
      <dsp:nvSpPr>
        <dsp:cNvPr id="0" name=""/>
        <dsp:cNvSpPr/>
      </dsp:nvSpPr>
      <dsp:spPr>
        <a:xfrm>
          <a:off x="1111662" y="1129499"/>
          <a:ext cx="1102500" cy="11025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47FD6-C4FF-4222-91C4-931F911E029E}">
      <dsp:nvSpPr>
        <dsp:cNvPr id="0" name=""/>
        <dsp:cNvSpPr/>
      </dsp:nvSpPr>
      <dsp:spPr>
        <a:xfrm>
          <a:off x="87912" y="3240000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Real-world testing </a:t>
          </a:r>
        </a:p>
      </dsp:txBody>
      <dsp:txXfrm>
        <a:off x="87912" y="3240000"/>
        <a:ext cx="3150000" cy="720000"/>
      </dsp:txXfrm>
    </dsp:sp>
    <dsp:sp modelId="{8F5E25E5-8586-4A0C-ACA4-19BA3CF37205}">
      <dsp:nvSpPr>
        <dsp:cNvPr id="0" name=""/>
        <dsp:cNvSpPr/>
      </dsp:nvSpPr>
      <dsp:spPr>
        <a:xfrm>
          <a:off x="4403412" y="719999"/>
          <a:ext cx="1921500" cy="19215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011B8C-3DDF-4AE4-A9C4-EFE8C6DBC562}">
      <dsp:nvSpPr>
        <dsp:cNvPr id="0" name=""/>
        <dsp:cNvSpPr/>
      </dsp:nvSpPr>
      <dsp:spPr>
        <a:xfrm>
          <a:off x="4812912" y="1129499"/>
          <a:ext cx="1102500" cy="11025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0DE02-7584-4C55-B008-DAFDC5BD327E}">
      <dsp:nvSpPr>
        <dsp:cNvPr id="0" name=""/>
        <dsp:cNvSpPr/>
      </dsp:nvSpPr>
      <dsp:spPr>
        <a:xfrm>
          <a:off x="3789162" y="3240000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/>
            <a:t>Optimize algorithms </a:t>
          </a:r>
        </a:p>
      </dsp:txBody>
      <dsp:txXfrm>
        <a:off x="3789162" y="3240000"/>
        <a:ext cx="3150000" cy="720000"/>
      </dsp:txXfrm>
    </dsp:sp>
    <dsp:sp modelId="{6C077873-4AF8-4406-B266-77B56FCAC45F}">
      <dsp:nvSpPr>
        <dsp:cNvPr id="0" name=""/>
        <dsp:cNvSpPr/>
      </dsp:nvSpPr>
      <dsp:spPr>
        <a:xfrm>
          <a:off x="8104662" y="719999"/>
          <a:ext cx="1921500" cy="19215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10D6A-5A38-4A78-BBAF-DAD783CD5252}">
      <dsp:nvSpPr>
        <dsp:cNvPr id="0" name=""/>
        <dsp:cNvSpPr/>
      </dsp:nvSpPr>
      <dsp:spPr>
        <a:xfrm>
          <a:off x="8514162" y="1129499"/>
          <a:ext cx="1102500" cy="11025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750DB-0327-4E0C-9EC8-C2756930D6B5}">
      <dsp:nvSpPr>
        <dsp:cNvPr id="0" name=""/>
        <dsp:cNvSpPr/>
      </dsp:nvSpPr>
      <dsp:spPr>
        <a:xfrm>
          <a:off x="7490412" y="3240000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/>
            <a:t>Fix hardware problems </a:t>
          </a:r>
        </a:p>
      </dsp:txBody>
      <dsp:txXfrm>
        <a:off x="7490412" y="3240000"/>
        <a:ext cx="315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AF70A90-CA7E-49EB-AB17-C37FEDD075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7711EA-1FBE-4E98-9D43-C2D65C45D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ABEA4-9216-4FDF-AAE1-D8632908A8EC}" type="datetimeFigureOut">
              <a:rPr lang="de-CH" smtClean="0"/>
              <a:t>15.06.26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CCD3C8-8930-4E0E-A891-B770724F2B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22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A90D-FE7E-41AF-B03D-808D82937CB9}" type="datetimeFigureOut">
              <a:rPr lang="de-CH" smtClean="0"/>
              <a:t>15.06.26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5DDFD-030C-4D5A-B33E-3A7E7538D2B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4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Larger image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442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B26E3-CF10-0AB8-3870-1A6F2A3F6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A715DF-0EE9-92B0-4FAC-CA7066A051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7612E8-6D9B-9A33-7561-512C01E21D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1MB Flash is enough for 600 dives @ 5s log rate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BAC52-3650-21E3-2024-A7D7F5F00B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4141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Between Executions </a:t>
            </a:r>
          </a:p>
          <a:p>
            <a:endParaRPr lang="en-US" dirty="0"/>
          </a:p>
          <a:p>
            <a:r>
              <a:rPr lang="en-US" dirty="0"/>
              <a:t>Two distinct strategies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7896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plot work before analyzing </a:t>
            </a:r>
          </a:p>
          <a:p>
            <a:r>
              <a:rPr lang="en-US" dirty="0"/>
              <a:t>Trend line for saved 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 LOG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957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8403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Feasible, performs as expected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Choice/customizability for users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8385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Wearable, display</a:t>
            </a:r>
          </a:p>
          <a:p>
            <a:endParaRPr lang="en-US" dirty="0"/>
          </a:p>
          <a:p>
            <a:r>
              <a:rPr lang="en-US" dirty="0"/>
              <a:t>Concrete results and what was achieved </a:t>
            </a:r>
          </a:p>
          <a:p>
            <a:endParaRPr lang="en-US" dirty="0"/>
          </a:p>
          <a:p>
            <a:r>
              <a:rPr lang="en-US" dirty="0"/>
              <a:t>Flash Space saved and execution time decrease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0465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2612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N2 &amp; He = Inert</a:t>
            </a:r>
          </a:p>
          <a:p>
            <a:endParaRPr lang="en-US" dirty="0"/>
          </a:p>
          <a:p>
            <a:r>
              <a:rPr lang="en-US" dirty="0"/>
              <a:t>Hyperbaric Medicine: “bucket chemistry”</a:t>
            </a:r>
            <a:r>
              <a:rPr lang="en-US" baseline="30000" dirty="0"/>
              <a:t> </a:t>
            </a:r>
            <a:endParaRPr lang="en-US" dirty="0"/>
          </a:p>
          <a:p>
            <a:pPr marL="171450" indent="-171450">
              <a:buFont typeface="Wingdings" pitchFamily="2" charset="2"/>
              <a:buChar char="à"/>
            </a:pPr>
            <a:r>
              <a:rPr lang="en-US" dirty="0"/>
              <a:t>running calculations at fixed-rate not required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dirty="0"/>
              <a:t>Variable-rate algorithms researched, but not in dive computers 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>
              <a:buFont typeface="Wingdings" pitchFamily="2" charset="2"/>
              <a:buNone/>
            </a:pPr>
            <a:r>
              <a:rPr lang="en-US" dirty="0"/>
              <a:t>Limit Customizability, transparency</a:t>
            </a:r>
          </a:p>
          <a:p>
            <a:r>
              <a:rPr lang="en-US" dirty="0"/>
              <a:t>Smart research ideas -&gt; benefit other works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6941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9E3EC-31B2-1C8B-C0F3-A414718A2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84B2CA-6A87-E563-38BE-593996ACC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BC3F3D-95BB-94C7-365D-662752D5B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Hyperbaric Medicine: “bucket chemistry”</a:t>
            </a:r>
            <a:r>
              <a:rPr lang="en-US" baseline="30000" dirty="0"/>
              <a:t> </a:t>
            </a:r>
            <a:endParaRPr lang="en-US" dirty="0"/>
          </a:p>
          <a:p>
            <a:pPr marL="171450" indent="-171450">
              <a:buFont typeface="Wingdings" pitchFamily="2" charset="2"/>
              <a:buChar char="à"/>
            </a:pPr>
            <a:r>
              <a:rPr lang="en-US" dirty="0"/>
              <a:t>running calculations at fixed-rate not required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dirty="0"/>
              <a:t>Variable-rate algorithms researched, but not in dive computers 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>
              <a:buFont typeface="Wingdings" pitchFamily="2" charset="2"/>
              <a:buNone/>
            </a:pPr>
            <a:r>
              <a:rPr lang="en-US" dirty="0"/>
              <a:t>Limit Customizability, transparency</a:t>
            </a:r>
          </a:p>
          <a:p>
            <a:r>
              <a:rPr lang="en-US" dirty="0"/>
              <a:t>Smart research ideas -&gt; benefit other works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A2989-D774-F6B2-ABFC-B2B6CFE1A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6548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Fixed decompression algorithm: Why other algorithm?</a:t>
            </a:r>
            <a:r>
              <a:rPr lang="en-US" dirty="0">
                <a:sym typeface="Wingdings" pitchFamily="2" charset="2"/>
              </a:rPr>
              <a:t> Hypothesis: Do better than commercial results </a:t>
            </a:r>
            <a:endParaRPr lang="en-US" dirty="0"/>
          </a:p>
          <a:p>
            <a:r>
              <a:rPr lang="en-US" dirty="0"/>
              <a:t>Fixed log rate: Why other rate? </a:t>
            </a:r>
            <a:r>
              <a:rPr lang="en-US" dirty="0">
                <a:sym typeface="Wingdings" pitchFamily="2" charset="2"/>
              </a:rPr>
              <a:t> Hypothesis: Less space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0785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noProof="0" dirty="0"/>
              <a:t>-&gt; Release as </a:t>
            </a:r>
            <a:r>
              <a:rPr lang="en-US" noProof="0" dirty="0" err="1"/>
              <a:t>Open Source</a:t>
            </a:r>
            <a:r>
              <a:rPr lang="en-US" noProof="0" dirty="0"/>
              <a:t> project </a:t>
            </a:r>
            <a:r>
              <a:rPr lang="en-US" dirty="0"/>
              <a:t>+ in Rust for (Memory) Safety </a:t>
            </a:r>
            <a:endParaRPr lang="en-US" noProof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noProof="0" dirty="0"/>
              <a:t>Decompression models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noProof="0" dirty="0"/>
              <a:t>O2 Toxicity Calculations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noProof="0" dirty="0"/>
              <a:t>Dive Log to Flash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38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plot better, including axes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8709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1MB Flash is enough for 600 dives @ 5s log rate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6502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F7EB9-69FD-7898-4549-C0E3F171B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E4E02D-97AD-E6AD-0629-A066062DB7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EA0CD-16FB-717F-D0C3-DF4BE2847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3.3V vs 1.8V rail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B4D65-A634-6335-12C4-59B2CECFC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4422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4218E-AF78-4B1F-FF18-D20E0E3B6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F13749-F29C-5AD4-7F81-683210E83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05B10A-6786-F6B6-1F3E-C983578B4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1MB Flash is enough for 600 dives @ 5s log rate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3F0C4-237E-AA71-C2C2-5068249D3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611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1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3C296D1-2CD0-479F-A866-6EC741D229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BE31-9613-4103-99FF-7DCFF643B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6676E65-59DE-A9FF-CBEE-319B664B1F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9487" y="258896"/>
            <a:ext cx="987832" cy="4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81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640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  <p15:guide id="5" pos="61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Project-</a:t>
            </a:r>
            <a:r>
              <a:rPr lang="de-DE" dirty="0" err="1"/>
              <a:t>Based</a:t>
            </a:r>
            <a:r>
              <a:rPr lang="de-DE" dirty="0"/>
              <a:t> Learning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1412874"/>
            <a:ext cx="10728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943852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Project-</a:t>
            </a:r>
            <a:r>
              <a:rPr lang="de-DE" dirty="0" err="1"/>
              <a:t>Based</a:t>
            </a:r>
            <a:r>
              <a:rPr lang="de-DE" dirty="0"/>
              <a:t> Learning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260350"/>
            <a:ext cx="10728000" cy="6012524"/>
          </a:xfrm>
        </p:spPr>
        <p:txBody>
          <a:bodyPr tIns="21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84204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63" y="1412875"/>
            <a:ext cx="5256000" cy="486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Project-</a:t>
            </a:r>
            <a:r>
              <a:rPr lang="de-DE" dirty="0" err="1"/>
              <a:t>Based</a:t>
            </a:r>
            <a:r>
              <a:rPr lang="de-DE" dirty="0"/>
              <a:t> Learning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040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996394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5121800"/>
            <a:ext cx="5255999" cy="1152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Project-</a:t>
            </a:r>
            <a:r>
              <a:rPr lang="de-DE" dirty="0" err="1"/>
              <a:t>Based</a:t>
            </a:r>
            <a:r>
              <a:rPr lang="de-DE" dirty="0"/>
              <a:t> Learning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1AAB6914-2518-430D-BF4C-14EA51B61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4162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092EEFB-079B-4C38-A665-E52B983760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4162" y="5121800"/>
            <a:ext cx="5256001" cy="1152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085750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4166439"/>
            <a:ext cx="10728327" cy="212440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Project-</a:t>
            </a:r>
            <a:r>
              <a:rPr lang="de-DE" dirty="0" err="1"/>
              <a:t>Based</a:t>
            </a:r>
            <a:r>
              <a:rPr lang="de-DE" dirty="0"/>
              <a:t> Learning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36793346-BF6B-42A8-ADE0-3AA3DC3B23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0162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FE637F68-618E-43EB-B240-4BFA26852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5999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52988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"/>
          </a:xfrm>
        </p:spPr>
        <p:txBody>
          <a:bodyPr/>
          <a:lstStyle>
            <a:lvl1pPr marL="0" indent="0">
              <a:buNone/>
              <a:defRPr b="1"/>
            </a:lvl1pPr>
            <a:lvl2pPr marL="266700" indent="0">
              <a:buNone/>
              <a:defRPr b="1"/>
            </a:lvl2pPr>
            <a:lvl3pPr marL="538163" indent="0">
              <a:buNone/>
              <a:defRPr b="1"/>
            </a:lvl3pPr>
            <a:lvl4pPr marL="804862" indent="0">
              <a:buNone/>
              <a:defRPr b="1"/>
            </a:lvl4pPr>
            <a:lvl5pPr marL="1076325" indent="0">
              <a:buNone/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Project-</a:t>
            </a:r>
            <a:r>
              <a:rPr lang="de-DE" dirty="0" err="1"/>
              <a:t>Based</a:t>
            </a:r>
            <a:r>
              <a:rPr lang="de-DE" dirty="0"/>
              <a:t> Learning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A1D947E6-CC00-458E-BDE1-B0877E3033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1838" y="2061398"/>
            <a:ext cx="10728325" cy="4212401"/>
          </a:xfrm>
        </p:spPr>
        <p:txBody>
          <a:bodyPr tIns="126000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28661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394B20FF-3667-40DF-92A1-C6CF3BBC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135492"/>
            <a:ext cx="10728325" cy="396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540000" indent="0">
              <a:buNone/>
              <a:defRPr>
                <a:solidFill>
                  <a:schemeClr val="bg1"/>
                </a:solidFill>
              </a:defRPr>
            </a:lvl3pPr>
            <a:lvl4pPr marL="808537" indent="0">
              <a:buNone/>
              <a:defRPr>
                <a:solidFill>
                  <a:schemeClr val="bg1"/>
                </a:solidFill>
              </a:defRPr>
            </a:lvl4pPr>
            <a:lvl5pPr marL="108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794484F1-3B7F-46CE-AD0B-2310A557A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900572E-A73E-42BE-96FA-38ADC4E79F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CB5084E-2CC3-5BAD-7040-55F8091090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9487" y="258896"/>
            <a:ext cx="987832" cy="4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98">
          <p15:clr>
            <a:srgbClr val="FBAE40"/>
          </p15:clr>
        </p15:guide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A01615F-450E-43D0-B554-DA3FBD48DF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0" tIns="0" rIns="558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000" y="2957494"/>
            <a:ext cx="5688000" cy="2268000"/>
          </a:xfrm>
          <a:solidFill>
            <a:schemeClr val="accent6"/>
          </a:solidFill>
        </p:spPr>
        <p:txBody>
          <a:bodyPr lIns="324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03A487C-8977-4264-A8A1-D6C1DB604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210" y="4639666"/>
            <a:ext cx="4320000" cy="46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E91D3734-CD8F-4F94-A813-570EF31C47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F99C479-B4E6-E315-3DD5-713EB3E967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9487" y="258896"/>
            <a:ext cx="987832" cy="4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2D94F76-218E-49F2-87F8-05982912ED18}"/>
              </a:ext>
            </a:extLst>
          </p:cNvPr>
          <p:cNvSpPr/>
          <p:nvPr userDrawn="1"/>
        </p:nvSpPr>
        <p:spPr>
          <a:xfrm>
            <a:off x="731838" y="1016000"/>
            <a:ext cx="10728325" cy="5257800"/>
          </a:xfrm>
          <a:prstGeom prst="rect">
            <a:avLst/>
          </a:prstGeom>
          <a:solidFill>
            <a:srgbClr val="8E6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940405"/>
            <a:ext cx="10188000" cy="3420000"/>
          </a:xfrm>
          <a:solidFill>
            <a:schemeClr val="accent3"/>
          </a:solidFill>
          <a:ln>
            <a:noFill/>
          </a:ln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503E57F-F89F-431B-8D38-7CC97B7C2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4217884"/>
            <a:ext cx="864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1BEB6197-C509-4752-B57E-CEE955F5D9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A3E2D55-2F63-A369-3DBB-DAB7F8B1A6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9487" y="258896"/>
            <a:ext cx="987832" cy="4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69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1016000"/>
            <a:ext cx="10728326" cy="5256000"/>
          </a:xfrm>
          <a:solidFill>
            <a:schemeClr val="accent6"/>
          </a:solidFill>
          <a:ln>
            <a:noFill/>
          </a:ln>
        </p:spPr>
        <p:txBody>
          <a:bodyPr lIns="324000" tIns="11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FCAD79B-EF47-46A0-9575-229F3DAA7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5122625"/>
            <a:ext cx="10044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72236FC6-C8FF-43C1-86B9-BF11234592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E9C52FB-2A1D-D48C-9F04-2C653EC636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9487" y="258896"/>
            <a:ext cx="987832" cy="4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32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 – Uni Zür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2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3E2EDD-B19F-478D-BB03-AD55EC1E86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27672" y="228020"/>
            <a:ext cx="3679200" cy="55250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364BCB8-820F-4C3A-BA37-7048A4C8D4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A73913C2-8DFE-4F15-B2DB-2A6D5C2670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7583BF5-0A87-6E4D-EB4E-2490C04361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9487" y="258896"/>
            <a:ext cx="987832" cy="4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57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750" indent="-539750">
              <a:buFont typeface="+mj-lt"/>
              <a:buAutoNum type="arabicPeriod"/>
              <a:defRPr sz="2000"/>
            </a:lvl1pPr>
            <a:lvl2pPr marL="1079500" indent="-539750">
              <a:buFont typeface="+mj-lt"/>
              <a:buAutoNum type="arabicPeriod"/>
              <a:defRPr sz="2000"/>
            </a:lvl2pPr>
            <a:lvl3pPr marL="1612900" indent="-533400">
              <a:buFont typeface="+mj-lt"/>
              <a:buAutoNum type="arabicPeriod"/>
              <a:defRPr sz="2000"/>
            </a:lvl3pPr>
            <a:lvl4pPr marL="2152650" indent="-539750">
              <a:buFont typeface="+mj-lt"/>
              <a:buAutoNum type="arabicPeriod"/>
              <a:defRPr sz="2000"/>
            </a:lvl4pPr>
            <a:lvl5pPr marL="2692400" indent="-539750">
              <a:buFont typeface="+mj-lt"/>
              <a:buAutoNum type="arabicPeriod"/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Project-</a:t>
            </a:r>
            <a:r>
              <a:rPr lang="de-DE" dirty="0" err="1"/>
              <a:t>Based</a:t>
            </a:r>
            <a:r>
              <a:rPr lang="de-DE" dirty="0"/>
              <a:t> Learning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9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noProof="0" dirty="0"/>
              <a:t>Click to edit Master title style</a:t>
            </a:r>
            <a:endParaRPr lang="de-CH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Project-</a:t>
            </a:r>
            <a:r>
              <a:rPr lang="de-DE" dirty="0" err="1"/>
              <a:t>Based</a:t>
            </a:r>
            <a:r>
              <a:rPr lang="de-DE" dirty="0"/>
              <a:t> Learning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53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Project-</a:t>
            </a:r>
            <a:r>
              <a:rPr lang="de-DE" dirty="0" err="1"/>
              <a:t>Based</a:t>
            </a:r>
            <a:r>
              <a:rPr lang="de-DE" dirty="0"/>
              <a:t> Learning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F6D94FA-21C6-4AE0-AA4F-3A077810E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6" y="5570135"/>
            <a:ext cx="5364164" cy="721233"/>
          </a:xfrm>
        </p:spPr>
        <p:txBody>
          <a:bodyPr anchor="b" anchorCtr="0"/>
          <a:lstStyle>
            <a:lvl1pPr marL="179388" indent="-179388">
              <a:spcBef>
                <a:spcPts val="0"/>
              </a:spcBef>
              <a:buFont typeface="+mj-lt"/>
              <a:buAutoNum type="arabicPeriod"/>
              <a:defRPr sz="800"/>
            </a:lvl1pPr>
            <a:lvl2pPr marL="266700" indent="0">
              <a:buNone/>
              <a:defRPr sz="800"/>
            </a:lvl2pPr>
            <a:lvl3pPr marL="538163" indent="0">
              <a:buNone/>
              <a:defRPr sz="800"/>
            </a:lvl3pPr>
            <a:lvl4pPr marL="804862" indent="0">
              <a:buNone/>
              <a:defRPr sz="800"/>
            </a:lvl4pPr>
            <a:lvl5pPr marL="1076325" indent="0">
              <a:buNone/>
              <a:defRPr sz="8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01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224781"/>
            <a:ext cx="10728325" cy="1260000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Project-</a:t>
            </a:r>
            <a:r>
              <a:rPr lang="de-DE" dirty="0" err="1"/>
              <a:t>Based</a:t>
            </a:r>
            <a:r>
              <a:rPr lang="de-DE" dirty="0"/>
              <a:t> Learning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  <p:grpSp>
        <p:nvGrpSpPr>
          <p:cNvPr id="10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GrpSpPr/>
          <p:nvPr/>
        </p:nvGrpSpPr>
        <p:grpSpPr>
          <a:xfrm>
            <a:off x="731837" y="6507088"/>
            <a:ext cx="984462" cy="162000"/>
            <a:chOff x="731837" y="6507088"/>
            <a:chExt cx="984462" cy="162000"/>
          </a:xfrm>
          <a:solidFill>
            <a:schemeClr val="bg1"/>
          </a:solidFill>
        </p:grpSpPr>
        <p:grpSp>
          <p:nvGrpSpPr>
            <p:cNvPr id="12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266489" y="6555186"/>
              <a:ext cx="197463" cy="110963"/>
              <a:chOff x="1266489" y="6555186"/>
              <a:chExt cx="197463" cy="110963"/>
            </a:xfrm>
            <a:grpFill/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18BB0752-F87C-44D9-A9A5-97AF1DEDA1AE}"/>
                  </a:ext>
                </a:extLst>
              </p:cNvPr>
              <p:cNvSpPr/>
              <p:nvPr/>
            </p:nvSpPr>
            <p:spPr>
              <a:xfrm>
                <a:off x="1266489" y="6556934"/>
                <a:ext cx="95902" cy="109216"/>
              </a:xfrm>
              <a:custGeom>
                <a:avLst/>
                <a:gdLst>
                  <a:gd name="connsiteX0" fmla="*/ 66742 w 95902"/>
                  <a:gd name="connsiteY0" fmla="*/ 65797 h 109216"/>
                  <a:gd name="connsiteX1" fmla="*/ 35339 w 95902"/>
                  <a:gd name="connsiteY1" fmla="*/ 95082 h 109216"/>
                  <a:gd name="connsiteX2" fmla="*/ 15953 w 95902"/>
                  <a:gd name="connsiteY2" fmla="*/ 79537 h 109216"/>
                  <a:gd name="connsiteX3" fmla="*/ 15899 w 95902"/>
                  <a:gd name="connsiteY3" fmla="*/ 76265 h 109216"/>
                  <a:gd name="connsiteX4" fmla="*/ 16896 w 95902"/>
                  <a:gd name="connsiteY4" fmla="*/ 66295 h 109216"/>
                  <a:gd name="connsiteX5" fmla="*/ 30230 w 95902"/>
                  <a:gd name="connsiteY5" fmla="*/ 0 h 109216"/>
                  <a:gd name="connsiteX6" fmla="*/ 30230 w 95902"/>
                  <a:gd name="connsiteY6" fmla="*/ 0 h 109216"/>
                  <a:gd name="connsiteX7" fmla="*/ 14528 w 95902"/>
                  <a:gd name="connsiteY7" fmla="*/ 0 h 109216"/>
                  <a:gd name="connsiteX8" fmla="*/ 1194 w 95902"/>
                  <a:gd name="connsiteY8" fmla="*/ 67791 h 109216"/>
                  <a:gd name="connsiteX9" fmla="*/ 1194 w 95902"/>
                  <a:gd name="connsiteY9" fmla="*/ 68788 h 109216"/>
                  <a:gd name="connsiteX10" fmla="*/ 73 w 95902"/>
                  <a:gd name="connsiteY10" fmla="*/ 78508 h 109216"/>
                  <a:gd name="connsiteX11" fmla="*/ 26638 w 95902"/>
                  <a:gd name="connsiteY11" fmla="*/ 109122 h 109216"/>
                  <a:gd name="connsiteX12" fmla="*/ 29980 w 95902"/>
                  <a:gd name="connsiteY12" fmla="*/ 109163 h 109216"/>
                  <a:gd name="connsiteX13" fmla="*/ 61384 w 95902"/>
                  <a:gd name="connsiteY13" fmla="*/ 96702 h 109216"/>
                  <a:gd name="connsiteX14" fmla="*/ 59265 w 95902"/>
                  <a:gd name="connsiteY14" fmla="*/ 107917 h 109216"/>
                  <a:gd name="connsiteX15" fmla="*/ 59265 w 95902"/>
                  <a:gd name="connsiteY15" fmla="*/ 107917 h 109216"/>
                  <a:gd name="connsiteX16" fmla="*/ 74842 w 95902"/>
                  <a:gd name="connsiteY16" fmla="*/ 107917 h 109216"/>
                  <a:gd name="connsiteX17" fmla="*/ 95902 w 95902"/>
                  <a:gd name="connsiteY17" fmla="*/ 0 h 109216"/>
                  <a:gd name="connsiteX18" fmla="*/ 95902 w 95902"/>
                  <a:gd name="connsiteY18" fmla="*/ 0 h 109216"/>
                  <a:gd name="connsiteX19" fmla="*/ 79951 w 95902"/>
                  <a:gd name="connsiteY19" fmla="*/ 0 h 1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902" h="109216">
                    <a:moveTo>
                      <a:pt x="66742" y="65797"/>
                    </a:moveTo>
                    <a:cubicBezTo>
                      <a:pt x="65228" y="82115"/>
                      <a:pt x="51723" y="94709"/>
                      <a:pt x="35339" y="95082"/>
                    </a:cubicBezTo>
                    <a:cubicBezTo>
                      <a:pt x="25692" y="96142"/>
                      <a:pt x="17013" y="89183"/>
                      <a:pt x="15953" y="79537"/>
                    </a:cubicBezTo>
                    <a:cubicBezTo>
                      <a:pt x="15833" y="78450"/>
                      <a:pt x="15814" y="77355"/>
                      <a:pt x="15899" y="76265"/>
                    </a:cubicBezTo>
                    <a:cubicBezTo>
                      <a:pt x="15976" y="72921"/>
                      <a:pt x="16309" y="69588"/>
                      <a:pt x="16896" y="66295"/>
                    </a:cubicBezTo>
                    <a:lnTo>
                      <a:pt x="30230" y="0"/>
                    </a:lnTo>
                    <a:lnTo>
                      <a:pt x="30230" y="0"/>
                    </a:lnTo>
                    <a:lnTo>
                      <a:pt x="14528" y="0"/>
                    </a:lnTo>
                    <a:lnTo>
                      <a:pt x="1194" y="67791"/>
                    </a:lnTo>
                    <a:lnTo>
                      <a:pt x="1194" y="68788"/>
                    </a:lnTo>
                    <a:cubicBezTo>
                      <a:pt x="472" y="71978"/>
                      <a:pt x="95" y="75237"/>
                      <a:pt x="73" y="78508"/>
                    </a:cubicBezTo>
                    <a:cubicBezTo>
                      <a:pt x="-1045" y="94298"/>
                      <a:pt x="10848" y="108004"/>
                      <a:pt x="26638" y="109122"/>
                    </a:cubicBezTo>
                    <a:cubicBezTo>
                      <a:pt x="27751" y="109200"/>
                      <a:pt x="28866" y="109214"/>
                      <a:pt x="29980" y="109163"/>
                    </a:cubicBezTo>
                    <a:cubicBezTo>
                      <a:pt x="41760" y="109765"/>
                      <a:pt x="53221" y="105218"/>
                      <a:pt x="61384" y="96702"/>
                    </a:cubicBezTo>
                    <a:lnTo>
                      <a:pt x="59265" y="107917"/>
                    </a:lnTo>
                    <a:lnTo>
                      <a:pt x="59265" y="107917"/>
                    </a:lnTo>
                    <a:lnTo>
                      <a:pt x="74842" y="107917"/>
                    </a:lnTo>
                    <a:lnTo>
                      <a:pt x="95902" y="0"/>
                    </a:lnTo>
                    <a:lnTo>
                      <a:pt x="95902" y="0"/>
                    </a:lnTo>
                    <a:lnTo>
                      <a:pt x="79951" y="0"/>
                    </a:lnTo>
                    <a:close/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ED44DE23-7081-4AC9-BF06-502BEC71C004}"/>
                  </a:ext>
                </a:extLst>
              </p:cNvPr>
              <p:cNvSpPr/>
              <p:nvPr/>
            </p:nvSpPr>
            <p:spPr>
              <a:xfrm>
                <a:off x="1376472" y="6555186"/>
                <a:ext cx="87480" cy="109664"/>
              </a:xfrm>
              <a:custGeom>
                <a:avLst/>
                <a:gdLst>
                  <a:gd name="connsiteX0" fmla="*/ 64302 w 87480"/>
                  <a:gd name="connsiteY0" fmla="*/ 3 h 109664"/>
                  <a:gd name="connsiteX1" fmla="*/ 34518 w 87480"/>
                  <a:gd name="connsiteY1" fmla="*/ 14209 h 109664"/>
                  <a:gd name="connsiteX2" fmla="*/ 36886 w 87480"/>
                  <a:gd name="connsiteY2" fmla="*/ 1747 h 109664"/>
                  <a:gd name="connsiteX3" fmla="*/ 36886 w 87480"/>
                  <a:gd name="connsiteY3" fmla="*/ 1747 h 109664"/>
                  <a:gd name="connsiteX4" fmla="*/ 21434 w 87480"/>
                  <a:gd name="connsiteY4" fmla="*/ 1747 h 109664"/>
                  <a:gd name="connsiteX5" fmla="*/ 0 w 87480"/>
                  <a:gd name="connsiteY5" fmla="*/ 109664 h 109664"/>
                  <a:gd name="connsiteX6" fmla="*/ 0 w 87480"/>
                  <a:gd name="connsiteY6" fmla="*/ 109664 h 109664"/>
                  <a:gd name="connsiteX7" fmla="*/ 15826 w 87480"/>
                  <a:gd name="connsiteY7" fmla="*/ 109664 h 109664"/>
                  <a:gd name="connsiteX8" fmla="*/ 28288 w 87480"/>
                  <a:gd name="connsiteY8" fmla="*/ 43493 h 109664"/>
                  <a:gd name="connsiteX9" fmla="*/ 59940 w 87480"/>
                  <a:gd name="connsiteY9" fmla="*/ 14209 h 109664"/>
                  <a:gd name="connsiteX10" fmla="*/ 75019 w 87480"/>
                  <a:gd name="connsiteY10" fmla="*/ 21810 h 109664"/>
                  <a:gd name="connsiteX11" fmla="*/ 75019 w 87480"/>
                  <a:gd name="connsiteY11" fmla="*/ 21810 h 109664"/>
                  <a:gd name="connsiteX12" fmla="*/ 87480 w 87480"/>
                  <a:gd name="connsiteY12" fmla="*/ 10346 h 109664"/>
                  <a:gd name="connsiteX13" fmla="*/ 87480 w 87480"/>
                  <a:gd name="connsiteY13" fmla="*/ 10346 h 109664"/>
                  <a:gd name="connsiteX14" fmla="*/ 63928 w 87480"/>
                  <a:gd name="connsiteY14" fmla="*/ 252 h 10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7480" h="109664">
                    <a:moveTo>
                      <a:pt x="64302" y="3"/>
                    </a:moveTo>
                    <a:cubicBezTo>
                      <a:pt x="52709" y="-136"/>
                      <a:pt x="41706" y="5111"/>
                      <a:pt x="34518" y="14209"/>
                    </a:cubicBezTo>
                    <a:lnTo>
                      <a:pt x="36886" y="1747"/>
                    </a:lnTo>
                    <a:lnTo>
                      <a:pt x="36886" y="1747"/>
                    </a:lnTo>
                    <a:lnTo>
                      <a:pt x="21434" y="1747"/>
                    </a:lnTo>
                    <a:lnTo>
                      <a:pt x="0" y="109664"/>
                    </a:lnTo>
                    <a:lnTo>
                      <a:pt x="0" y="109664"/>
                    </a:lnTo>
                    <a:lnTo>
                      <a:pt x="15826" y="109664"/>
                    </a:lnTo>
                    <a:lnTo>
                      <a:pt x="28288" y="43493"/>
                    </a:lnTo>
                    <a:cubicBezTo>
                      <a:pt x="30515" y="27438"/>
                      <a:pt x="43760" y="15183"/>
                      <a:pt x="59940" y="14209"/>
                    </a:cubicBezTo>
                    <a:cubicBezTo>
                      <a:pt x="65919" y="14072"/>
                      <a:pt x="71573" y="16922"/>
                      <a:pt x="75019" y="21810"/>
                    </a:cubicBezTo>
                    <a:lnTo>
                      <a:pt x="75019" y="21810"/>
                    </a:lnTo>
                    <a:lnTo>
                      <a:pt x="87480" y="10346"/>
                    </a:lnTo>
                    <a:lnTo>
                      <a:pt x="87480" y="10346"/>
                    </a:lnTo>
                    <a:cubicBezTo>
                      <a:pt x="81552" y="3603"/>
                      <a:pt x="72899" y="-105"/>
                      <a:pt x="63928" y="2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18C24FD2-AEE2-43CA-8EB3-8E646C2E5E46}"/>
                </a:ext>
              </a:extLst>
            </p:cNvPr>
            <p:cNvSpPr/>
            <p:nvPr/>
          </p:nvSpPr>
          <p:spPr>
            <a:xfrm>
              <a:off x="1159517" y="6556560"/>
              <a:ext cx="96452" cy="108166"/>
            </a:xfrm>
            <a:custGeom>
              <a:avLst/>
              <a:gdLst>
                <a:gd name="connsiteX0" fmla="*/ 23303 w 96452"/>
                <a:gd name="connsiteY0" fmla="*/ 0 h 108166"/>
                <a:gd name="connsiteX1" fmla="*/ 20562 w 96452"/>
                <a:gd name="connsiteY1" fmla="*/ 13708 h 108166"/>
                <a:gd name="connsiteX2" fmla="*/ 20562 w 96452"/>
                <a:gd name="connsiteY2" fmla="*/ 13957 h 108166"/>
                <a:gd name="connsiteX3" fmla="*/ 74271 w 96452"/>
                <a:gd name="connsiteY3" fmla="*/ 13957 h 108166"/>
                <a:gd name="connsiteX4" fmla="*/ 2742 w 96452"/>
                <a:gd name="connsiteY4" fmla="*/ 94957 h 108166"/>
                <a:gd name="connsiteX5" fmla="*/ 2617 w 96452"/>
                <a:gd name="connsiteY5" fmla="*/ 94957 h 108166"/>
                <a:gd name="connsiteX6" fmla="*/ 0 w 96452"/>
                <a:gd name="connsiteY6" fmla="*/ 108166 h 108166"/>
                <a:gd name="connsiteX7" fmla="*/ 76265 w 96452"/>
                <a:gd name="connsiteY7" fmla="*/ 108166 h 108166"/>
                <a:gd name="connsiteX8" fmla="*/ 79006 w 96452"/>
                <a:gd name="connsiteY8" fmla="*/ 94209 h 108166"/>
                <a:gd name="connsiteX9" fmla="*/ 21932 w 96452"/>
                <a:gd name="connsiteY9" fmla="*/ 94209 h 108166"/>
                <a:gd name="connsiteX10" fmla="*/ 93835 w 96452"/>
                <a:gd name="connsiteY10" fmla="*/ 13209 h 108166"/>
                <a:gd name="connsiteX11" fmla="*/ 93835 w 96452"/>
                <a:gd name="connsiteY11" fmla="*/ 13209 h 108166"/>
                <a:gd name="connsiteX12" fmla="*/ 96452 w 96452"/>
                <a:gd name="connsiteY12" fmla="*/ 0 h 108166"/>
                <a:gd name="connsiteX13" fmla="*/ 23303 w 96452"/>
                <a:gd name="connsiteY13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452" h="108166">
                  <a:moveTo>
                    <a:pt x="23303" y="0"/>
                  </a:moveTo>
                  <a:lnTo>
                    <a:pt x="20562" y="13708"/>
                  </a:lnTo>
                  <a:lnTo>
                    <a:pt x="20562" y="13957"/>
                  </a:lnTo>
                  <a:lnTo>
                    <a:pt x="74271" y="13957"/>
                  </a:lnTo>
                  <a:lnTo>
                    <a:pt x="2742" y="94957"/>
                  </a:lnTo>
                  <a:lnTo>
                    <a:pt x="2617" y="94957"/>
                  </a:lnTo>
                  <a:lnTo>
                    <a:pt x="0" y="108166"/>
                  </a:lnTo>
                  <a:lnTo>
                    <a:pt x="76265" y="108166"/>
                  </a:lnTo>
                  <a:lnTo>
                    <a:pt x="79006" y="94209"/>
                  </a:lnTo>
                  <a:lnTo>
                    <a:pt x="21932" y="94209"/>
                  </a:lnTo>
                  <a:lnTo>
                    <a:pt x="93835" y="13209"/>
                  </a:lnTo>
                  <a:lnTo>
                    <a:pt x="93835" y="13209"/>
                  </a:lnTo>
                  <a:lnTo>
                    <a:pt x="96452" y="0"/>
                  </a:lnTo>
                  <a:lnTo>
                    <a:pt x="2330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EE7F6F4-4D2C-45B3-A061-9606B2BD36A7}"/>
                </a:ext>
              </a:extLst>
            </p:cNvPr>
            <p:cNvSpPr/>
            <p:nvPr/>
          </p:nvSpPr>
          <p:spPr>
            <a:xfrm>
              <a:off x="1466445" y="6556560"/>
              <a:ext cx="37259" cy="108166"/>
            </a:xfrm>
            <a:custGeom>
              <a:avLst/>
              <a:gdLst>
                <a:gd name="connsiteX0" fmla="*/ 21683 w 37259"/>
                <a:gd name="connsiteY0" fmla="*/ 0 h 108166"/>
                <a:gd name="connsiteX1" fmla="*/ 0 w 37259"/>
                <a:gd name="connsiteY1" fmla="*/ 107917 h 108166"/>
                <a:gd name="connsiteX2" fmla="*/ 0 w 37259"/>
                <a:gd name="connsiteY2" fmla="*/ 108166 h 108166"/>
                <a:gd name="connsiteX3" fmla="*/ 15702 w 37259"/>
                <a:gd name="connsiteY3" fmla="*/ 108166 h 108166"/>
                <a:gd name="connsiteX4" fmla="*/ 37260 w 37259"/>
                <a:gd name="connsiteY4" fmla="*/ 0 h 108166"/>
                <a:gd name="connsiteX5" fmla="*/ 21683 w 37259"/>
                <a:gd name="connsiteY5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9" h="108166">
                  <a:moveTo>
                    <a:pt x="21683" y="0"/>
                  </a:moveTo>
                  <a:lnTo>
                    <a:pt x="0" y="107917"/>
                  </a:lnTo>
                  <a:lnTo>
                    <a:pt x="0" y="108166"/>
                  </a:lnTo>
                  <a:lnTo>
                    <a:pt x="15702" y="108166"/>
                  </a:lnTo>
                  <a:lnTo>
                    <a:pt x="37260" y="0"/>
                  </a:lnTo>
                  <a:lnTo>
                    <a:pt x="2168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grpSp>
          <p:nvGrpSpPr>
            <p:cNvPr id="17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518879" y="6507337"/>
              <a:ext cx="191395" cy="158803"/>
              <a:chOff x="1518879" y="6507337"/>
              <a:chExt cx="191395" cy="158803"/>
            </a:xfrm>
            <a:grpFill/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B2186F78-5D28-4695-8B1C-5A3F1A53AAB3}"/>
                  </a:ext>
                </a:extLst>
              </p:cNvPr>
              <p:cNvSpPr/>
              <p:nvPr/>
            </p:nvSpPr>
            <p:spPr>
              <a:xfrm>
                <a:off x="1614114" y="6507337"/>
                <a:ext cx="96160" cy="157638"/>
              </a:xfrm>
              <a:custGeom>
                <a:avLst/>
                <a:gdLst>
                  <a:gd name="connsiteX0" fmla="*/ 66046 w 96160"/>
                  <a:gd name="connsiteY0" fmla="*/ 47852 h 157638"/>
                  <a:gd name="connsiteX1" fmla="*/ 35142 w 96160"/>
                  <a:gd name="connsiteY1" fmla="*/ 60314 h 157638"/>
                  <a:gd name="connsiteX2" fmla="*/ 47603 w 96160"/>
                  <a:gd name="connsiteY2" fmla="*/ 0 h 157638"/>
                  <a:gd name="connsiteX3" fmla="*/ 31652 w 96160"/>
                  <a:gd name="connsiteY3" fmla="*/ 0 h 157638"/>
                  <a:gd name="connsiteX4" fmla="*/ 0 w 96160"/>
                  <a:gd name="connsiteY4" fmla="*/ 157389 h 157638"/>
                  <a:gd name="connsiteX5" fmla="*/ 15701 w 96160"/>
                  <a:gd name="connsiteY5" fmla="*/ 157389 h 157638"/>
                  <a:gd name="connsiteX6" fmla="*/ 28911 w 96160"/>
                  <a:gd name="connsiteY6" fmla="*/ 91218 h 157638"/>
                  <a:gd name="connsiteX7" fmla="*/ 60563 w 96160"/>
                  <a:gd name="connsiteY7" fmla="*/ 62058 h 157638"/>
                  <a:gd name="connsiteX8" fmla="*/ 79837 w 96160"/>
                  <a:gd name="connsiteY8" fmla="*/ 77742 h 157638"/>
                  <a:gd name="connsiteX9" fmla="*/ 79878 w 96160"/>
                  <a:gd name="connsiteY9" fmla="*/ 80875 h 157638"/>
                  <a:gd name="connsiteX10" fmla="*/ 78757 w 96160"/>
                  <a:gd name="connsiteY10" fmla="*/ 90969 h 157638"/>
                  <a:gd name="connsiteX11" fmla="*/ 65423 w 96160"/>
                  <a:gd name="connsiteY11" fmla="*/ 157638 h 157638"/>
                  <a:gd name="connsiteX12" fmla="*/ 81125 w 96160"/>
                  <a:gd name="connsiteY12" fmla="*/ 157638 h 157638"/>
                  <a:gd name="connsiteX13" fmla="*/ 94957 w 96160"/>
                  <a:gd name="connsiteY13" fmla="*/ 89474 h 157638"/>
                  <a:gd name="connsiteX14" fmla="*/ 96078 w 96160"/>
                  <a:gd name="connsiteY14" fmla="*/ 78757 h 157638"/>
                  <a:gd name="connsiteX15" fmla="*/ 69522 w 96160"/>
                  <a:gd name="connsiteY15" fmla="*/ 47902 h 157638"/>
                  <a:gd name="connsiteX16" fmla="*/ 66046 w 96160"/>
                  <a:gd name="connsiteY16" fmla="*/ 47852 h 15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6160" h="157638">
                    <a:moveTo>
                      <a:pt x="66046" y="47852"/>
                    </a:moveTo>
                    <a:cubicBezTo>
                      <a:pt x="54431" y="47363"/>
                      <a:pt x="43168" y="51904"/>
                      <a:pt x="35142" y="60314"/>
                    </a:cubicBezTo>
                    <a:lnTo>
                      <a:pt x="47603" y="0"/>
                    </a:lnTo>
                    <a:lnTo>
                      <a:pt x="31652" y="0"/>
                    </a:lnTo>
                    <a:lnTo>
                      <a:pt x="0" y="157389"/>
                    </a:lnTo>
                    <a:lnTo>
                      <a:pt x="15701" y="157389"/>
                    </a:lnTo>
                    <a:lnTo>
                      <a:pt x="28911" y="91218"/>
                    </a:lnTo>
                    <a:cubicBezTo>
                      <a:pt x="30603" y="74910"/>
                      <a:pt x="44170" y="62411"/>
                      <a:pt x="60563" y="62058"/>
                    </a:cubicBezTo>
                    <a:cubicBezTo>
                      <a:pt x="70216" y="61067"/>
                      <a:pt x="78845" y="68088"/>
                      <a:pt x="79837" y="77742"/>
                    </a:cubicBezTo>
                    <a:cubicBezTo>
                      <a:pt x="79945" y="78783"/>
                      <a:pt x="79958" y="79832"/>
                      <a:pt x="79878" y="80875"/>
                    </a:cubicBezTo>
                    <a:cubicBezTo>
                      <a:pt x="79822" y="84268"/>
                      <a:pt x="79446" y="87647"/>
                      <a:pt x="78757" y="90969"/>
                    </a:cubicBezTo>
                    <a:lnTo>
                      <a:pt x="65423" y="157638"/>
                    </a:lnTo>
                    <a:lnTo>
                      <a:pt x="81125" y="157638"/>
                    </a:lnTo>
                    <a:lnTo>
                      <a:pt x="94957" y="89474"/>
                    </a:lnTo>
                    <a:cubicBezTo>
                      <a:pt x="95657" y="85943"/>
                      <a:pt x="96034" y="82356"/>
                      <a:pt x="96078" y="78757"/>
                    </a:cubicBezTo>
                    <a:cubicBezTo>
                      <a:pt x="97265" y="62903"/>
                      <a:pt x="85375" y="49089"/>
                      <a:pt x="69522" y="47902"/>
                    </a:cubicBezTo>
                    <a:cubicBezTo>
                      <a:pt x="68365" y="47815"/>
                      <a:pt x="67205" y="47799"/>
                      <a:pt x="66046" y="478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FE5475E-83C3-4BE3-BBF1-FAE9A6986B3F}"/>
                  </a:ext>
                </a:extLst>
              </p:cNvPr>
              <p:cNvSpPr/>
              <p:nvPr/>
            </p:nvSpPr>
            <p:spPr>
              <a:xfrm>
                <a:off x="1518879" y="6555189"/>
                <a:ext cx="87882" cy="110951"/>
              </a:xfrm>
              <a:custGeom>
                <a:avLst/>
                <a:gdLst>
                  <a:gd name="connsiteX0" fmla="*/ 56853 w 87882"/>
                  <a:gd name="connsiteY0" fmla="*/ 0 h 110951"/>
                  <a:gd name="connsiteX1" fmla="*/ 1649 w 87882"/>
                  <a:gd name="connsiteY1" fmla="*/ 55329 h 110951"/>
                  <a:gd name="connsiteX2" fmla="*/ 153 w 87882"/>
                  <a:gd name="connsiteY2" fmla="*/ 71903 h 110951"/>
                  <a:gd name="connsiteX3" fmla="*/ 32484 w 87882"/>
                  <a:gd name="connsiteY3" fmla="*/ 110801 h 110951"/>
                  <a:gd name="connsiteX4" fmla="*/ 37538 w 87882"/>
                  <a:gd name="connsiteY4" fmla="*/ 110908 h 110951"/>
                  <a:gd name="connsiteX5" fmla="*/ 73552 w 87882"/>
                  <a:gd name="connsiteY5" fmla="*/ 95705 h 110951"/>
                  <a:gd name="connsiteX6" fmla="*/ 73552 w 87882"/>
                  <a:gd name="connsiteY6" fmla="*/ 95705 h 110951"/>
                  <a:gd name="connsiteX7" fmla="*/ 64455 w 87882"/>
                  <a:gd name="connsiteY7" fmla="*/ 84614 h 110951"/>
                  <a:gd name="connsiteX8" fmla="*/ 64455 w 87882"/>
                  <a:gd name="connsiteY8" fmla="*/ 84614 h 110951"/>
                  <a:gd name="connsiteX9" fmla="*/ 64455 w 87882"/>
                  <a:gd name="connsiteY9" fmla="*/ 84614 h 110951"/>
                  <a:gd name="connsiteX10" fmla="*/ 38535 w 87882"/>
                  <a:gd name="connsiteY10" fmla="*/ 97075 h 110951"/>
                  <a:gd name="connsiteX11" fmla="*/ 15233 w 87882"/>
                  <a:gd name="connsiteY11" fmla="*/ 75551 h 110951"/>
                  <a:gd name="connsiteX12" fmla="*/ 15356 w 87882"/>
                  <a:gd name="connsiteY12" fmla="*/ 72152 h 110951"/>
                  <a:gd name="connsiteX13" fmla="*/ 17101 w 87882"/>
                  <a:gd name="connsiteY13" fmla="*/ 55952 h 110951"/>
                  <a:gd name="connsiteX14" fmla="*/ 31058 w 87882"/>
                  <a:gd name="connsiteY14" fmla="*/ 25048 h 110951"/>
                  <a:gd name="connsiteX15" fmla="*/ 55233 w 87882"/>
                  <a:gd name="connsiteY15" fmla="*/ 14206 h 110951"/>
                  <a:gd name="connsiteX16" fmla="*/ 76293 w 87882"/>
                  <a:gd name="connsiteY16" fmla="*/ 26668 h 110951"/>
                  <a:gd name="connsiteX17" fmla="*/ 76293 w 87882"/>
                  <a:gd name="connsiteY17" fmla="*/ 26668 h 110951"/>
                  <a:gd name="connsiteX18" fmla="*/ 87883 w 87882"/>
                  <a:gd name="connsiteY18" fmla="*/ 16823 h 110951"/>
                  <a:gd name="connsiteX19" fmla="*/ 87883 w 87882"/>
                  <a:gd name="connsiteY19" fmla="*/ 16823 h 110951"/>
                  <a:gd name="connsiteX20" fmla="*/ 56729 w 87882"/>
                  <a:gd name="connsiteY20" fmla="*/ 748 h 1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882" h="110951">
                    <a:moveTo>
                      <a:pt x="56853" y="0"/>
                    </a:moveTo>
                    <a:cubicBezTo>
                      <a:pt x="28192" y="0"/>
                      <a:pt x="8129" y="20188"/>
                      <a:pt x="1649" y="55329"/>
                    </a:cubicBezTo>
                    <a:cubicBezTo>
                      <a:pt x="671" y="60800"/>
                      <a:pt x="170" y="66345"/>
                      <a:pt x="153" y="71903"/>
                    </a:cubicBezTo>
                    <a:cubicBezTo>
                      <a:pt x="-1660" y="91572"/>
                      <a:pt x="12814" y="108987"/>
                      <a:pt x="32484" y="110801"/>
                    </a:cubicBezTo>
                    <a:cubicBezTo>
                      <a:pt x="34163" y="110955"/>
                      <a:pt x="35853" y="110991"/>
                      <a:pt x="37538" y="110908"/>
                    </a:cubicBezTo>
                    <a:cubicBezTo>
                      <a:pt x="51112" y="110955"/>
                      <a:pt x="64118" y="105465"/>
                      <a:pt x="73552" y="95705"/>
                    </a:cubicBezTo>
                    <a:lnTo>
                      <a:pt x="73552" y="95705"/>
                    </a:lnTo>
                    <a:lnTo>
                      <a:pt x="64455" y="84614"/>
                    </a:lnTo>
                    <a:lnTo>
                      <a:pt x="64455" y="84614"/>
                    </a:lnTo>
                    <a:lnTo>
                      <a:pt x="64455" y="84614"/>
                    </a:lnTo>
                    <a:cubicBezTo>
                      <a:pt x="58138" y="92466"/>
                      <a:pt x="48613" y="97045"/>
                      <a:pt x="38535" y="97075"/>
                    </a:cubicBezTo>
                    <a:cubicBezTo>
                      <a:pt x="26157" y="97566"/>
                      <a:pt x="15724" y="87929"/>
                      <a:pt x="15233" y="75551"/>
                    </a:cubicBezTo>
                    <a:cubicBezTo>
                      <a:pt x="15188" y="74416"/>
                      <a:pt x="15229" y="73280"/>
                      <a:pt x="15356" y="72152"/>
                    </a:cubicBezTo>
                    <a:cubicBezTo>
                      <a:pt x="15424" y="66709"/>
                      <a:pt x="16008" y="61285"/>
                      <a:pt x="17101" y="55952"/>
                    </a:cubicBezTo>
                    <a:cubicBezTo>
                      <a:pt x="18838" y="44568"/>
                      <a:pt x="23666" y="33878"/>
                      <a:pt x="31058" y="25048"/>
                    </a:cubicBezTo>
                    <a:cubicBezTo>
                      <a:pt x="37213" y="18167"/>
                      <a:pt x="46002" y="14225"/>
                      <a:pt x="55233" y="14206"/>
                    </a:cubicBezTo>
                    <a:cubicBezTo>
                      <a:pt x="64085" y="13892"/>
                      <a:pt x="72308" y="18758"/>
                      <a:pt x="76293" y="26668"/>
                    </a:cubicBezTo>
                    <a:lnTo>
                      <a:pt x="76293" y="26668"/>
                    </a:lnTo>
                    <a:lnTo>
                      <a:pt x="87883" y="16823"/>
                    </a:lnTo>
                    <a:lnTo>
                      <a:pt x="87883" y="16823"/>
                    </a:lnTo>
                    <a:cubicBezTo>
                      <a:pt x="81104" y="6298"/>
                      <a:pt x="69235" y="174"/>
                      <a:pt x="56729" y="748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41B77B6E-E7CB-412B-95AC-A9322C6799BB}"/>
                </a:ext>
              </a:extLst>
            </p:cNvPr>
            <p:cNvSpPr/>
            <p:nvPr/>
          </p:nvSpPr>
          <p:spPr>
            <a:xfrm>
              <a:off x="1493985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832E5C1A-13CE-49A6-B590-B6EAA5F9E1AD}"/>
                </a:ext>
              </a:extLst>
            </p:cNvPr>
            <p:cNvSpPr/>
            <p:nvPr/>
          </p:nvSpPr>
          <p:spPr>
            <a:xfrm>
              <a:off x="1340708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63AE00B0-780F-4053-8FE9-B7D321217AFF}"/>
                </a:ext>
              </a:extLst>
            </p:cNvPr>
            <p:cNvSpPr/>
            <p:nvPr/>
          </p:nvSpPr>
          <p:spPr>
            <a:xfrm>
              <a:off x="1298712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702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702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2406CEAF-7399-4CCB-A322-03F0BA2532F5}"/>
                </a:ext>
              </a:extLst>
            </p:cNvPr>
            <p:cNvSpPr/>
            <p:nvPr/>
          </p:nvSpPr>
          <p:spPr>
            <a:xfrm>
              <a:off x="731837" y="6507088"/>
              <a:ext cx="417960" cy="157638"/>
            </a:xfrm>
            <a:custGeom>
              <a:avLst/>
              <a:gdLst>
                <a:gd name="connsiteX0" fmla="*/ 368612 w 417960"/>
                <a:gd name="connsiteY0" fmla="*/ 0 h 157638"/>
                <a:gd name="connsiteX1" fmla="*/ 356151 w 417960"/>
                <a:gd name="connsiteY1" fmla="*/ 61062 h 157638"/>
                <a:gd name="connsiteX2" fmla="*/ 320760 w 417960"/>
                <a:gd name="connsiteY2" fmla="*/ 61062 h 157638"/>
                <a:gd name="connsiteX3" fmla="*/ 333222 w 417960"/>
                <a:gd name="connsiteY3" fmla="*/ 0 h 157638"/>
                <a:gd name="connsiteX4" fmla="*/ 31652 w 417960"/>
                <a:gd name="connsiteY4" fmla="*/ 0 h 157638"/>
                <a:gd name="connsiteX5" fmla="*/ 0 w 417960"/>
                <a:gd name="connsiteY5" fmla="*/ 157638 h 157638"/>
                <a:gd name="connsiteX6" fmla="*/ 120254 w 417960"/>
                <a:gd name="connsiteY6" fmla="*/ 157638 h 157638"/>
                <a:gd name="connsiteX7" fmla="*/ 128105 w 417960"/>
                <a:gd name="connsiteY7" fmla="*/ 118260 h 157638"/>
                <a:gd name="connsiteX8" fmla="*/ 57074 w 417960"/>
                <a:gd name="connsiteY8" fmla="*/ 118260 h 157638"/>
                <a:gd name="connsiteX9" fmla="*/ 61435 w 417960"/>
                <a:gd name="connsiteY9" fmla="*/ 96577 h 157638"/>
                <a:gd name="connsiteX10" fmla="*/ 132342 w 417960"/>
                <a:gd name="connsiteY10" fmla="*/ 96577 h 157638"/>
                <a:gd name="connsiteX11" fmla="*/ 139569 w 417960"/>
                <a:gd name="connsiteY11" fmla="*/ 61062 h 157638"/>
                <a:gd name="connsiteX12" fmla="*/ 68538 w 417960"/>
                <a:gd name="connsiteY12" fmla="*/ 61062 h 157638"/>
                <a:gd name="connsiteX13" fmla="*/ 72900 w 417960"/>
                <a:gd name="connsiteY13" fmla="*/ 39378 h 157638"/>
                <a:gd name="connsiteX14" fmla="*/ 185303 w 417960"/>
                <a:gd name="connsiteY14" fmla="*/ 39378 h 157638"/>
                <a:gd name="connsiteX15" fmla="*/ 161626 w 417960"/>
                <a:gd name="connsiteY15" fmla="*/ 157638 h 157638"/>
                <a:gd name="connsiteX16" fmla="*/ 210849 w 417960"/>
                <a:gd name="connsiteY16" fmla="*/ 157638 h 157638"/>
                <a:gd name="connsiteX17" fmla="*/ 234651 w 417960"/>
                <a:gd name="connsiteY17" fmla="*/ 39378 h 157638"/>
                <a:gd name="connsiteX18" fmla="*/ 276023 w 417960"/>
                <a:gd name="connsiteY18" fmla="*/ 39378 h 157638"/>
                <a:gd name="connsiteX19" fmla="*/ 252222 w 417960"/>
                <a:gd name="connsiteY19" fmla="*/ 157638 h 157638"/>
                <a:gd name="connsiteX20" fmla="*/ 301569 w 417960"/>
                <a:gd name="connsiteY20" fmla="*/ 157638 h 157638"/>
                <a:gd name="connsiteX21" fmla="*/ 313657 w 417960"/>
                <a:gd name="connsiteY21" fmla="*/ 96577 h 157638"/>
                <a:gd name="connsiteX22" fmla="*/ 349172 w 417960"/>
                <a:gd name="connsiteY22" fmla="*/ 96577 h 157638"/>
                <a:gd name="connsiteX23" fmla="*/ 336960 w 417960"/>
                <a:gd name="connsiteY23" fmla="*/ 157638 h 157638"/>
                <a:gd name="connsiteX24" fmla="*/ 386308 w 417960"/>
                <a:gd name="connsiteY24" fmla="*/ 157638 h 157638"/>
                <a:gd name="connsiteX25" fmla="*/ 417960 w 417960"/>
                <a:gd name="connsiteY25" fmla="*/ 0 h 157638"/>
                <a:gd name="connsiteX26" fmla="*/ 368612 w 417960"/>
                <a:gd name="connsiteY26" fmla="*/ 0 h 15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7960" h="157638">
                  <a:moveTo>
                    <a:pt x="368612" y="0"/>
                  </a:moveTo>
                  <a:lnTo>
                    <a:pt x="356151" y="61062"/>
                  </a:lnTo>
                  <a:lnTo>
                    <a:pt x="320760" y="61062"/>
                  </a:lnTo>
                  <a:lnTo>
                    <a:pt x="333222" y="0"/>
                  </a:lnTo>
                  <a:lnTo>
                    <a:pt x="31652" y="0"/>
                  </a:lnTo>
                  <a:lnTo>
                    <a:pt x="0" y="157638"/>
                  </a:lnTo>
                  <a:lnTo>
                    <a:pt x="120254" y="157638"/>
                  </a:lnTo>
                  <a:lnTo>
                    <a:pt x="128105" y="118260"/>
                  </a:lnTo>
                  <a:lnTo>
                    <a:pt x="57074" y="118260"/>
                  </a:lnTo>
                  <a:lnTo>
                    <a:pt x="61435" y="96577"/>
                  </a:lnTo>
                  <a:lnTo>
                    <a:pt x="132342" y="96577"/>
                  </a:lnTo>
                  <a:lnTo>
                    <a:pt x="139569" y="61062"/>
                  </a:lnTo>
                  <a:lnTo>
                    <a:pt x="68538" y="61062"/>
                  </a:lnTo>
                  <a:lnTo>
                    <a:pt x="72900" y="39378"/>
                  </a:lnTo>
                  <a:lnTo>
                    <a:pt x="185303" y="39378"/>
                  </a:lnTo>
                  <a:lnTo>
                    <a:pt x="161626" y="157638"/>
                  </a:lnTo>
                  <a:lnTo>
                    <a:pt x="210849" y="157638"/>
                  </a:lnTo>
                  <a:lnTo>
                    <a:pt x="234651" y="39378"/>
                  </a:lnTo>
                  <a:lnTo>
                    <a:pt x="276023" y="39378"/>
                  </a:lnTo>
                  <a:lnTo>
                    <a:pt x="252222" y="157638"/>
                  </a:lnTo>
                  <a:lnTo>
                    <a:pt x="301569" y="157638"/>
                  </a:lnTo>
                  <a:lnTo>
                    <a:pt x="313657" y="96577"/>
                  </a:lnTo>
                  <a:lnTo>
                    <a:pt x="349172" y="96577"/>
                  </a:lnTo>
                  <a:lnTo>
                    <a:pt x="336960" y="157638"/>
                  </a:lnTo>
                  <a:lnTo>
                    <a:pt x="386308" y="157638"/>
                  </a:lnTo>
                  <a:lnTo>
                    <a:pt x="417960" y="0"/>
                  </a:lnTo>
                  <a:lnTo>
                    <a:pt x="368612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16835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9CEF804-E58C-481B-A606-7D35AF68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C6EC0D-393C-42F2-B6A7-B19C9B09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412875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Mastertextformat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C96E51-36C9-4BEE-A761-33378A0DF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3692" y="6522444"/>
            <a:ext cx="61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16.06.26</a:t>
            </a:r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1EC403-6E63-4450-AFDD-66CA49D6C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Center </a:t>
            </a:r>
            <a:r>
              <a:rPr lang="de-DE" sz="18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lang="de-DE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Project-</a:t>
            </a:r>
            <a:r>
              <a:rPr lang="de-DE" sz="18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Based</a:t>
            </a:r>
            <a:r>
              <a:rPr lang="de-DE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Learning</a:t>
            </a:r>
            <a:endParaRPr lang="en-CH" dirty="0">
              <a:effectLst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DFCC57-7DDC-4B2C-A6BE-862DAF9C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0960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61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  <p15:guide id="6" orient="horz" pos="4201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0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60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70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70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7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2.xml"/><Relationship Id="rId10" Type="http://schemas.microsoft.com/office/2007/relationships/hdphoto" Target="../media/hdphoto1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Ein Bild, das Gebäude, Stadt, Schloss, Turm enthält.&#10;&#10;Automatisch generierte Beschreibung">
            <a:extLst>
              <a:ext uri="{FF2B5EF4-FFF2-40B4-BE49-F238E27FC236}">
                <a16:creationId xmlns:a16="http://schemas.microsoft.com/office/drawing/2014/main" id="{882FF669-564A-4497-A386-BA8B28F256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 b="461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C1FB292-90C1-439C-8480-EB4116CF2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659835"/>
            <a:ext cx="6669742" cy="3665199"/>
          </a:xfrm>
        </p:spPr>
        <p:txBody>
          <a:bodyPr/>
          <a:lstStyle/>
          <a:p>
            <a:r>
              <a:rPr lang="en-US" noProof="0" dirty="0"/>
              <a:t>Linear-Exponential Algorithm-based Open Source Dive Computer</a:t>
            </a:r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11ADABBC-2742-48DB-BA2B-E411F07CEE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71C1F6-869F-40B1-8975-92FF2042F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9550" y="3602082"/>
            <a:ext cx="5734661" cy="1008000"/>
          </a:xfrm>
        </p:spPr>
        <p:txBody>
          <a:bodyPr/>
          <a:lstStyle/>
          <a:p>
            <a:r>
              <a:rPr lang="en-US" b="1" noProof="0" dirty="0"/>
              <a:t>Sebastian Thomas</a:t>
            </a:r>
          </a:p>
          <a:p>
            <a:r>
              <a:rPr lang="en-US" noProof="0" dirty="0"/>
              <a:t>Bachelor Thesis</a:t>
            </a:r>
          </a:p>
          <a:p>
            <a:r>
              <a:rPr lang="en-US" b="1" noProof="0" dirty="0"/>
              <a:t>Supervisor: </a:t>
            </a:r>
            <a:r>
              <a:rPr lang="en-US" noProof="0" dirty="0"/>
              <a:t>Tommaso Polonelli</a:t>
            </a:r>
            <a:endParaRPr lang="en-US" b="1" noProof="0" dirty="0"/>
          </a:p>
          <a:p>
            <a:r>
              <a:rPr lang="en-US" b="1" noProof="0" dirty="0"/>
              <a:t>Professor: </a:t>
            </a:r>
            <a:r>
              <a:rPr lang="en-US" noProof="0" dirty="0"/>
              <a:t>Prof. Luca Benini</a:t>
            </a:r>
          </a:p>
          <a:p>
            <a:r>
              <a:rPr lang="en-US" noProof="0" dirty="0"/>
              <a:t>16. June 2026</a:t>
            </a:r>
          </a:p>
        </p:txBody>
      </p:sp>
    </p:spTree>
    <p:extLst>
      <p:ext uri="{BB962C8B-B14F-4D97-AF65-F5344CB8AC3E}">
        <p14:creationId xmlns:p14="http://schemas.microsoft.com/office/powerpoint/2010/main" val="3536168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B834FE-261C-6F63-1389-B0B11C1C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Implementation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28CB-015F-1ABB-0AA7-15B84F521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A748-BA4E-6B42-096C-3C91EBA1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DCFA8-E353-9BD8-4686-A29D5FBF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9117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C5AA693-2D43-3A10-ECB6-51154826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Implementation: Hardware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CD7DB-5A15-ACCF-E441-41C32DD0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ABD774-A030-96C8-9593-574DD8A6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Center for Project-Based Learning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6D7F7-9C1C-E2B0-D8D5-E8F9E0A0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pPr/>
              <a:t>11</a:t>
            </a:fld>
            <a:endParaRPr lang="de-CH" noProof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929230B-2B65-F686-1440-7AC32A615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9" y="962642"/>
            <a:ext cx="10733413" cy="52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35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4C3E6-D1B1-E600-B35C-57B503C9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2F04BB-BE80-2070-07CE-223CF6739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Implementation: Hardware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05077-345C-91EF-0F56-262271901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4B9D9-FA99-ED6D-9F0B-69A3D84C6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Center for Project-Based Learning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9BF70-6DD8-4F20-2AB5-B685A332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pPr/>
              <a:t>12</a:t>
            </a:fld>
            <a:endParaRPr lang="de-CH" noProof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8EBD82-32FA-2711-D00A-10FAE8016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2418787"/>
            <a:ext cx="5003687" cy="24424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25E8A8-E1E9-0B12-8210-3FEEF013E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01" y="1928855"/>
            <a:ext cx="5778157" cy="34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26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623B0-B492-86D9-C715-D159EBD81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 anchor="t">
            <a:normAutofit/>
          </a:bodyPr>
          <a:lstStyle/>
          <a:p>
            <a:r>
              <a:rPr lang="en-US" noProof="0" dirty="0"/>
              <a:t>Implementation: Hardware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1D29625-C120-F81E-1610-424445761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63" y="1412875"/>
            <a:ext cx="5256000" cy="4860000"/>
          </a:xfrm>
        </p:spPr>
        <p:txBody>
          <a:bodyPr/>
          <a:lstStyle/>
          <a:p>
            <a:r>
              <a:rPr lang="en-US" noProof="0" dirty="0"/>
              <a:t>MCU: Low-Power</a:t>
            </a:r>
          </a:p>
          <a:p>
            <a:r>
              <a:rPr lang="en-US" noProof="0" dirty="0"/>
              <a:t>Battery: </a:t>
            </a:r>
            <a:r>
              <a:rPr lang="en-US" dirty="0"/>
              <a:t>18</a:t>
            </a:r>
            <a:r>
              <a:rPr lang="en-US" noProof="0" dirty="0"/>
              <a:t> days / </a:t>
            </a:r>
            <a:r>
              <a:rPr lang="en-US" dirty="0"/>
              <a:t>15</a:t>
            </a:r>
            <a:r>
              <a:rPr lang="en-US" noProof="0" dirty="0"/>
              <a:t> dive hours </a:t>
            </a:r>
          </a:p>
          <a:p>
            <a:r>
              <a:rPr lang="en-US" noProof="0" dirty="0"/>
              <a:t>Pressure sensor: </a:t>
            </a:r>
            <a:r>
              <a:rPr lang="en-US" dirty="0"/>
              <a:t>0.1</a:t>
            </a:r>
            <a:r>
              <a:rPr lang="en-US" noProof="0" dirty="0"/>
              <a:t>-</a:t>
            </a:r>
            <a:r>
              <a:rPr lang="en-US" dirty="0"/>
              <a:t>3</a:t>
            </a:r>
            <a:r>
              <a:rPr lang="en-US" noProof="0" dirty="0"/>
              <a:t>0 bar </a:t>
            </a:r>
          </a:p>
          <a:p>
            <a:r>
              <a:rPr lang="en-US" noProof="0" dirty="0"/>
              <a:t>External Bluetooth module </a:t>
            </a:r>
          </a:p>
          <a:p>
            <a:r>
              <a:rPr lang="en-US" noProof="0" dirty="0"/>
              <a:t>Large, bright, OLED display </a:t>
            </a:r>
          </a:p>
          <a:p>
            <a:r>
              <a:rPr lang="en-US" noProof="0" dirty="0"/>
              <a:t>Flash for &gt;100 dives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90948-38BF-5F2A-4306-653B9B629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FD2DA-1B42-71FF-C2A2-66FFA14D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FF791-E8C9-D828-76FC-0676022E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en-US" noProof="0" smtClean="0"/>
              <a:pPr>
                <a:spcAft>
                  <a:spcPts val="600"/>
                </a:spcAft>
              </a:pPr>
              <a:t>13</a:t>
            </a:fld>
            <a:endParaRPr lang="en-US" noProof="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BD8A1C4-0DDC-2770-3524-93E14DD96B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29338" y="1412875"/>
            <a:ext cx="3645000" cy="4860000"/>
          </a:xfrm>
          <a:prstGeom prst="rect">
            <a:avLst/>
          </a:prstGeom>
          <a:noFill/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4A2889D-B62D-CE3F-C16A-5E4263F224B1}"/>
              </a:ext>
            </a:extLst>
          </p:cNvPr>
          <p:cNvGrpSpPr/>
          <p:nvPr/>
        </p:nvGrpSpPr>
        <p:grpSpPr>
          <a:xfrm>
            <a:off x="154746" y="2946446"/>
            <a:ext cx="6218345" cy="3683998"/>
            <a:chOff x="154746" y="2946446"/>
            <a:chExt cx="6218345" cy="368399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0C41047-BE98-D966-CF0B-D10F82D9B718}"/>
                </a:ext>
              </a:extLst>
            </p:cNvPr>
            <p:cNvGrpSpPr/>
            <p:nvPr/>
          </p:nvGrpSpPr>
          <p:grpSpPr>
            <a:xfrm>
              <a:off x="3418609" y="3728575"/>
              <a:ext cx="2569229" cy="861322"/>
              <a:chOff x="3418609" y="3728575"/>
              <a:chExt cx="2569229" cy="86132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113F35-BF81-32D7-0D27-F2AEE4E8C3B1}"/>
                  </a:ext>
                </a:extLst>
              </p:cNvPr>
              <p:cNvSpPr txBox="1"/>
              <p:nvPr/>
            </p:nvSpPr>
            <p:spPr>
              <a:xfrm>
                <a:off x="5218910" y="3728575"/>
                <a:ext cx="768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MCU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DECF6F9-E20B-A057-A836-349CA8436813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>
                <a:off x="3418609" y="3913241"/>
                <a:ext cx="1800301" cy="676656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2E0EF7F-B533-E012-2016-3CC09DE01D5A}"/>
                </a:ext>
              </a:extLst>
            </p:cNvPr>
            <p:cNvGrpSpPr/>
            <p:nvPr/>
          </p:nvGrpSpPr>
          <p:grpSpPr>
            <a:xfrm>
              <a:off x="3034146" y="4966855"/>
              <a:ext cx="3338945" cy="1663589"/>
              <a:chOff x="3034146" y="4966855"/>
              <a:chExt cx="3338945" cy="166358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53495D-7E53-EF5E-C4D1-ECC420DBAC5B}"/>
                  </a:ext>
                </a:extLst>
              </p:cNvPr>
              <p:cNvSpPr txBox="1"/>
              <p:nvPr/>
            </p:nvSpPr>
            <p:spPr>
              <a:xfrm>
                <a:off x="5218910" y="5984113"/>
                <a:ext cx="11541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Battery &amp; Charging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DCFB359D-4577-3CB5-E535-57F38EDCAD6B}"/>
                  </a:ext>
                </a:extLst>
              </p:cNvPr>
              <p:cNvCxnSpPr>
                <a:cxnSpLocks/>
                <a:stCxn id="18" idx="1"/>
              </p:cNvCxnSpPr>
              <p:nvPr/>
            </p:nvCxnSpPr>
            <p:spPr>
              <a:xfrm flipH="1" flipV="1">
                <a:off x="4675910" y="6182591"/>
                <a:ext cx="543000" cy="124688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30B5A68-F870-6D17-C5FC-9E6274BC0C39}"/>
                  </a:ext>
                </a:extLst>
              </p:cNvPr>
              <p:cNvSpPr/>
              <p:nvPr/>
            </p:nvSpPr>
            <p:spPr>
              <a:xfrm>
                <a:off x="3034146" y="4966855"/>
                <a:ext cx="1641764" cy="1215736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7315741-D45B-18CD-3204-C831E2B05532}"/>
                </a:ext>
              </a:extLst>
            </p:cNvPr>
            <p:cNvGrpSpPr/>
            <p:nvPr/>
          </p:nvGrpSpPr>
          <p:grpSpPr>
            <a:xfrm>
              <a:off x="154746" y="5660948"/>
              <a:ext cx="2359854" cy="646331"/>
              <a:chOff x="154746" y="5660948"/>
              <a:chExt cx="2359854" cy="6463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F1441D-2D6C-B424-E445-F6AAA49165C3}"/>
                  </a:ext>
                </a:extLst>
              </p:cNvPr>
              <p:cNvSpPr txBox="1"/>
              <p:nvPr/>
            </p:nvSpPr>
            <p:spPr>
              <a:xfrm>
                <a:off x="154746" y="5660948"/>
                <a:ext cx="11541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Pressure Sensor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62F6B75-ED98-C86F-3546-FE01C31911DD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V="1">
                <a:off x="1308927" y="5912427"/>
                <a:ext cx="1205673" cy="71687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DB2DA75-340E-4328-E49B-DBD1D53C84A0}"/>
                </a:ext>
              </a:extLst>
            </p:cNvPr>
            <p:cNvGrpSpPr/>
            <p:nvPr/>
          </p:nvGrpSpPr>
          <p:grpSpPr>
            <a:xfrm>
              <a:off x="359622" y="3590075"/>
              <a:ext cx="2290060" cy="369332"/>
              <a:chOff x="359622" y="3590075"/>
              <a:chExt cx="2290060" cy="369332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1A2964-92EB-DD51-9E48-E6FAE5E08723}"/>
                  </a:ext>
                </a:extLst>
              </p:cNvPr>
              <p:cNvSpPr txBox="1"/>
              <p:nvPr/>
            </p:nvSpPr>
            <p:spPr>
              <a:xfrm>
                <a:off x="359622" y="3590075"/>
                <a:ext cx="6171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BLE 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F99D915D-4A5F-B544-5628-9B429A8060D2}"/>
                  </a:ext>
                </a:extLst>
              </p:cNvPr>
              <p:cNvCxnSpPr>
                <a:cxnSpLocks/>
                <a:stCxn id="31" idx="3"/>
              </p:cNvCxnSpPr>
              <p:nvPr/>
            </p:nvCxnSpPr>
            <p:spPr>
              <a:xfrm>
                <a:off x="976746" y="3774741"/>
                <a:ext cx="1672936" cy="166025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2EA2E8-3596-BBFC-1E4D-9742B95F3E63}"/>
                </a:ext>
              </a:extLst>
            </p:cNvPr>
            <p:cNvGrpSpPr/>
            <p:nvPr/>
          </p:nvGrpSpPr>
          <p:grpSpPr>
            <a:xfrm>
              <a:off x="4339937" y="2946446"/>
              <a:ext cx="1756063" cy="369332"/>
              <a:chOff x="4339937" y="2946446"/>
              <a:chExt cx="1756063" cy="369332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1CFA880-E490-49E8-FB73-536F81B8DD1B}"/>
                  </a:ext>
                </a:extLst>
              </p:cNvPr>
              <p:cNvSpPr txBox="1"/>
              <p:nvPr/>
            </p:nvSpPr>
            <p:spPr>
              <a:xfrm>
                <a:off x="5142466" y="2946446"/>
                <a:ext cx="953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Display </a:t>
                </a: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6BED3B8A-D0D5-64FE-833C-3CB0AC489353}"/>
                  </a:ext>
                </a:extLst>
              </p:cNvPr>
              <p:cNvCxnSpPr>
                <a:cxnSpLocks/>
                <a:stCxn id="35" idx="1"/>
              </p:cNvCxnSpPr>
              <p:nvPr/>
            </p:nvCxnSpPr>
            <p:spPr>
              <a:xfrm flipH="1">
                <a:off x="4339937" y="3131112"/>
                <a:ext cx="802529" cy="124688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9D3312A-8D33-0A81-C511-CC48883DAEF0}"/>
                </a:ext>
              </a:extLst>
            </p:cNvPr>
            <p:cNvGrpSpPr/>
            <p:nvPr/>
          </p:nvGrpSpPr>
          <p:grpSpPr>
            <a:xfrm>
              <a:off x="249508" y="4125432"/>
              <a:ext cx="2306656" cy="415395"/>
              <a:chOff x="249508" y="4125432"/>
              <a:chExt cx="2306656" cy="415395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B1F7CC3-06A7-BACF-878C-D710FFD22211}"/>
                  </a:ext>
                </a:extLst>
              </p:cNvPr>
              <p:cNvSpPr txBox="1"/>
              <p:nvPr/>
            </p:nvSpPr>
            <p:spPr>
              <a:xfrm>
                <a:off x="249508" y="4125432"/>
                <a:ext cx="7999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Flash 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371B7367-C669-7FB1-3CC7-6C692F26E5EA}"/>
                  </a:ext>
                </a:extLst>
              </p:cNvPr>
              <p:cNvCxnSpPr>
                <a:cxnSpLocks/>
                <a:stCxn id="39" idx="3"/>
              </p:cNvCxnSpPr>
              <p:nvPr/>
            </p:nvCxnSpPr>
            <p:spPr>
              <a:xfrm>
                <a:off x="1049482" y="4310098"/>
                <a:ext cx="1506682" cy="230729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0346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BEEC8B-0E96-E524-75E0-B89AE715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9C56D-4087-2E35-0166-B0791EFA3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 anchor="t">
            <a:normAutofit/>
          </a:bodyPr>
          <a:lstStyle/>
          <a:p>
            <a:r>
              <a:rPr lang="en-US" noProof="0" dirty="0"/>
              <a:t>Implementation: Hardware - Components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BC9DB9C-78CD-AE69-C172-FC3F62926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63" y="1412875"/>
            <a:ext cx="5400000" cy="4860000"/>
          </a:xfrm>
        </p:spPr>
        <p:txBody>
          <a:bodyPr/>
          <a:lstStyle/>
          <a:p>
            <a:r>
              <a:rPr lang="en-US" noProof="0" dirty="0"/>
              <a:t>MCU: STM32L476</a:t>
            </a:r>
          </a:p>
          <a:p>
            <a:r>
              <a:rPr lang="en-US" noProof="0" dirty="0"/>
              <a:t>Connector for 3.7V Li-ion battery (2200mAh</a:t>
            </a:r>
            <a:r>
              <a:rPr lang="en-US" dirty="0"/>
              <a:t>)</a:t>
            </a:r>
            <a:endParaRPr lang="en-US" noProof="0" dirty="0"/>
          </a:p>
          <a:p>
            <a:pPr lvl="1"/>
            <a:r>
              <a:rPr lang="en-US" noProof="0" dirty="0"/>
              <a:t>Wireless charging, battery protection </a:t>
            </a:r>
          </a:p>
          <a:p>
            <a:r>
              <a:rPr lang="en-US" noProof="0" dirty="0"/>
              <a:t>MS5849-30BA pressure sensor </a:t>
            </a:r>
          </a:p>
          <a:p>
            <a:r>
              <a:rPr lang="en-US" noProof="0" dirty="0"/>
              <a:t>RN-4871 BLE module </a:t>
            </a:r>
          </a:p>
          <a:p>
            <a:r>
              <a:rPr lang="en-US" noProof="0" dirty="0"/>
              <a:t>1.8’’ NHD OLED-Display </a:t>
            </a:r>
          </a:p>
          <a:p>
            <a:r>
              <a:rPr lang="en-US" noProof="0" dirty="0"/>
              <a:t>4MB Flash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B1259-3467-CFEA-F511-0E5D6825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CE219-8420-13C4-31B8-4E5BA6820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A3C49-C87C-4B68-772C-6CF09C1B8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en-US" noProof="0" smtClean="0"/>
              <a:pPr>
                <a:spcAft>
                  <a:spcPts val="600"/>
                </a:spcAft>
              </a:pPr>
              <a:t>14</a:t>
            </a:fld>
            <a:endParaRPr lang="en-US" noProof="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F147960-0E5F-063C-601A-9201D2CAC4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E2B0AB10-029D-117E-349A-386301E8A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29338" y="1412875"/>
            <a:ext cx="3645000" cy="4860000"/>
          </a:xfrm>
          <a:prstGeom prst="rect">
            <a:avLst/>
          </a:prstGeom>
          <a:noFill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C0384AF-2546-1246-CCFC-860ADD28601D}"/>
              </a:ext>
            </a:extLst>
          </p:cNvPr>
          <p:cNvGrpSpPr/>
          <p:nvPr/>
        </p:nvGrpSpPr>
        <p:grpSpPr>
          <a:xfrm>
            <a:off x="154746" y="2946446"/>
            <a:ext cx="6218345" cy="3683998"/>
            <a:chOff x="154746" y="2946446"/>
            <a:chExt cx="6218345" cy="368399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EBB104C-D195-4C0A-D20C-8DDB93D02A74}"/>
                </a:ext>
              </a:extLst>
            </p:cNvPr>
            <p:cNvGrpSpPr/>
            <p:nvPr/>
          </p:nvGrpSpPr>
          <p:grpSpPr>
            <a:xfrm>
              <a:off x="3418609" y="3728575"/>
              <a:ext cx="2569229" cy="861322"/>
              <a:chOff x="3418609" y="3728575"/>
              <a:chExt cx="2569229" cy="861322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8CB2ABA-7DD0-BF47-D469-4E6AB5D25327}"/>
                  </a:ext>
                </a:extLst>
              </p:cNvPr>
              <p:cNvSpPr txBox="1"/>
              <p:nvPr/>
            </p:nvSpPr>
            <p:spPr>
              <a:xfrm>
                <a:off x="5218910" y="3728575"/>
                <a:ext cx="768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MCU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7441CA2C-879C-7B80-8FBF-D74A27F9F967}"/>
                  </a:ext>
                </a:extLst>
              </p:cNvPr>
              <p:cNvCxnSpPr>
                <a:cxnSpLocks/>
                <a:stCxn id="29" idx="1"/>
              </p:cNvCxnSpPr>
              <p:nvPr/>
            </p:nvCxnSpPr>
            <p:spPr>
              <a:xfrm flipH="1">
                <a:off x="3418609" y="3913241"/>
                <a:ext cx="1800301" cy="676656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81AE3A7-C562-C1DC-9CAF-263D44D434B0}"/>
                </a:ext>
              </a:extLst>
            </p:cNvPr>
            <p:cNvGrpSpPr/>
            <p:nvPr/>
          </p:nvGrpSpPr>
          <p:grpSpPr>
            <a:xfrm>
              <a:off x="3034146" y="4966855"/>
              <a:ext cx="3338945" cy="1663589"/>
              <a:chOff x="3034146" y="4966855"/>
              <a:chExt cx="3338945" cy="166358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AFD6A34-A51D-D8E0-C7E7-3B6986E31A3D}"/>
                  </a:ext>
                </a:extLst>
              </p:cNvPr>
              <p:cNvSpPr txBox="1"/>
              <p:nvPr/>
            </p:nvSpPr>
            <p:spPr>
              <a:xfrm>
                <a:off x="5218910" y="5984113"/>
                <a:ext cx="11541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Battery &amp; Charging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284CC38A-CA02-6132-311B-199AD77E2265}"/>
                  </a:ext>
                </a:extLst>
              </p:cNvPr>
              <p:cNvCxnSpPr>
                <a:cxnSpLocks/>
                <a:stCxn id="26" idx="1"/>
              </p:cNvCxnSpPr>
              <p:nvPr/>
            </p:nvCxnSpPr>
            <p:spPr>
              <a:xfrm flipH="1" flipV="1">
                <a:off x="4675910" y="6182591"/>
                <a:ext cx="543000" cy="124688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FE070-654D-39E4-5D25-0A1B9D595EF2}"/>
                  </a:ext>
                </a:extLst>
              </p:cNvPr>
              <p:cNvSpPr/>
              <p:nvPr/>
            </p:nvSpPr>
            <p:spPr>
              <a:xfrm>
                <a:off x="3034146" y="4966855"/>
                <a:ext cx="1641764" cy="1215736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3F7601-110D-D117-CA27-1F9A4500E1A8}"/>
                </a:ext>
              </a:extLst>
            </p:cNvPr>
            <p:cNvGrpSpPr/>
            <p:nvPr/>
          </p:nvGrpSpPr>
          <p:grpSpPr>
            <a:xfrm>
              <a:off x="154746" y="5660948"/>
              <a:ext cx="2359854" cy="646331"/>
              <a:chOff x="154746" y="5660948"/>
              <a:chExt cx="2359854" cy="6463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3881AB-C623-4BBD-1371-F9698E011543}"/>
                  </a:ext>
                </a:extLst>
              </p:cNvPr>
              <p:cNvSpPr txBox="1"/>
              <p:nvPr/>
            </p:nvSpPr>
            <p:spPr>
              <a:xfrm>
                <a:off x="154746" y="5660948"/>
                <a:ext cx="11541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Pressure Sensor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5DBDF95-445F-757D-989A-F5ACDD6BB20A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V="1">
                <a:off x="1308927" y="5912427"/>
                <a:ext cx="1205673" cy="71687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3AC110D-D5C1-757D-EDBF-26EFA9EADC3F}"/>
                </a:ext>
              </a:extLst>
            </p:cNvPr>
            <p:cNvGrpSpPr/>
            <p:nvPr/>
          </p:nvGrpSpPr>
          <p:grpSpPr>
            <a:xfrm>
              <a:off x="359622" y="3590075"/>
              <a:ext cx="2290060" cy="369332"/>
              <a:chOff x="359622" y="3590075"/>
              <a:chExt cx="2290060" cy="369332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79580E-3632-2927-8B3C-5F5B5BDACC50}"/>
                  </a:ext>
                </a:extLst>
              </p:cNvPr>
              <p:cNvSpPr txBox="1"/>
              <p:nvPr/>
            </p:nvSpPr>
            <p:spPr>
              <a:xfrm>
                <a:off x="359622" y="3590075"/>
                <a:ext cx="6171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BLE 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A3FF16BD-CB46-2B65-588C-DD679F5EC90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>
                <a:off x="976746" y="3774741"/>
                <a:ext cx="1672936" cy="166025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7392C1F-BCE7-2FA1-EC16-40085840D883}"/>
                </a:ext>
              </a:extLst>
            </p:cNvPr>
            <p:cNvGrpSpPr/>
            <p:nvPr/>
          </p:nvGrpSpPr>
          <p:grpSpPr>
            <a:xfrm>
              <a:off x="4339937" y="2946446"/>
              <a:ext cx="1756063" cy="369332"/>
              <a:chOff x="4339937" y="2946446"/>
              <a:chExt cx="1756063" cy="36933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40DEFFC-9A94-0313-FBDC-F79C35FE9DD9}"/>
                  </a:ext>
                </a:extLst>
              </p:cNvPr>
              <p:cNvSpPr txBox="1"/>
              <p:nvPr/>
            </p:nvSpPr>
            <p:spPr>
              <a:xfrm>
                <a:off x="5142466" y="2946446"/>
                <a:ext cx="953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Display 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C1CC2269-E4BC-C74B-2BF3-E1BB1E668A19}"/>
                  </a:ext>
                </a:extLst>
              </p:cNvPr>
              <p:cNvCxnSpPr>
                <a:cxnSpLocks/>
                <a:stCxn id="20" idx="1"/>
              </p:cNvCxnSpPr>
              <p:nvPr/>
            </p:nvCxnSpPr>
            <p:spPr>
              <a:xfrm flipH="1">
                <a:off x="4339937" y="3131112"/>
                <a:ext cx="802529" cy="124688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EB506E6-F13A-58F7-19F8-EA99E9FA02AB}"/>
                </a:ext>
              </a:extLst>
            </p:cNvPr>
            <p:cNvGrpSpPr/>
            <p:nvPr/>
          </p:nvGrpSpPr>
          <p:grpSpPr>
            <a:xfrm>
              <a:off x="249508" y="4125432"/>
              <a:ext cx="2306656" cy="415395"/>
              <a:chOff x="249508" y="4125432"/>
              <a:chExt cx="2306656" cy="41539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4DB94-A37B-003C-568B-CB4DE20E0751}"/>
                  </a:ext>
                </a:extLst>
              </p:cNvPr>
              <p:cNvSpPr txBox="1"/>
              <p:nvPr/>
            </p:nvSpPr>
            <p:spPr>
              <a:xfrm>
                <a:off x="249508" y="4125432"/>
                <a:ext cx="7999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Flash 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78E777C-A171-EFA2-9C8B-FB3532326BF9}"/>
                  </a:ext>
                </a:extLst>
              </p:cNvPr>
              <p:cNvCxnSpPr>
                <a:cxnSpLocks/>
                <a:stCxn id="18" idx="3"/>
              </p:cNvCxnSpPr>
              <p:nvPr/>
            </p:nvCxnSpPr>
            <p:spPr>
              <a:xfrm>
                <a:off x="1049482" y="4310098"/>
                <a:ext cx="1506682" cy="230729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14431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FD8CE10-46B1-51DC-0D35-26A942834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2E368-32D6-9661-A488-BD0EB3E67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 anchor="t">
            <a:normAutofit/>
          </a:bodyPr>
          <a:lstStyle/>
          <a:p>
            <a:r>
              <a:rPr lang="en-US" noProof="0" dirty="0"/>
              <a:t>Implementation: Hardware – Power Distribution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88C536C-2573-5F76-CB3E-EBE3418EE1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66058"/>
              </p:ext>
            </p:extLst>
          </p:nvPr>
        </p:nvGraphicFramePr>
        <p:xfrm>
          <a:off x="6203950" y="1412875"/>
          <a:ext cx="5256213" cy="4859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1BF1C-9276-D827-B6FF-9835F8FCE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52429-E5EE-A626-3CCA-7DEFCAC6A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D51BC-E63A-1802-CE83-55BF5CBF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en-US" noProof="0" smtClean="0"/>
              <a:pPr>
                <a:spcAft>
                  <a:spcPts val="600"/>
                </a:spcAft>
              </a:pPr>
              <a:t>15</a:t>
            </a:fld>
            <a:endParaRPr lang="en-US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0A9E4E-AB99-A7E3-8A6B-0471CEF920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" name="Content Placeholder 9">
            <a:extLst>
              <a:ext uri="{FF2B5EF4-FFF2-40B4-BE49-F238E27FC236}">
                <a16:creationId xmlns:a16="http://schemas.microsoft.com/office/drawing/2014/main" id="{01D21AC2-5044-5D5B-0958-C52E4D948A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29338" y="1412875"/>
            <a:ext cx="3645000" cy="4860000"/>
          </a:xfrm>
          <a:prstGeom prst="rect">
            <a:avLst/>
          </a:prstGeom>
          <a:noFill/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5E28C27-398A-B17D-62D3-4A73E15AE95E}"/>
              </a:ext>
            </a:extLst>
          </p:cNvPr>
          <p:cNvGrpSpPr/>
          <p:nvPr/>
        </p:nvGrpSpPr>
        <p:grpSpPr>
          <a:xfrm>
            <a:off x="154746" y="2946446"/>
            <a:ext cx="6218345" cy="3683998"/>
            <a:chOff x="154746" y="2946446"/>
            <a:chExt cx="6218345" cy="368399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0884943-0DE2-A46C-0456-E478C5BF6D76}"/>
                </a:ext>
              </a:extLst>
            </p:cNvPr>
            <p:cNvGrpSpPr/>
            <p:nvPr/>
          </p:nvGrpSpPr>
          <p:grpSpPr>
            <a:xfrm>
              <a:off x="3418609" y="3728575"/>
              <a:ext cx="2569229" cy="861322"/>
              <a:chOff x="3418609" y="3728575"/>
              <a:chExt cx="2569229" cy="861322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FA91E67-FE34-8C15-96B9-762B4DDB4190}"/>
                  </a:ext>
                </a:extLst>
              </p:cNvPr>
              <p:cNvSpPr txBox="1"/>
              <p:nvPr/>
            </p:nvSpPr>
            <p:spPr>
              <a:xfrm>
                <a:off x="5218910" y="3728575"/>
                <a:ext cx="768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MCU</a:t>
                </a: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AF5D60A2-DB77-D649-EC57-E58352CAF410}"/>
                  </a:ext>
                </a:extLst>
              </p:cNvPr>
              <p:cNvCxnSpPr>
                <a:cxnSpLocks/>
                <a:stCxn id="64" idx="1"/>
              </p:cNvCxnSpPr>
              <p:nvPr/>
            </p:nvCxnSpPr>
            <p:spPr>
              <a:xfrm flipH="1">
                <a:off x="3418609" y="3913241"/>
                <a:ext cx="1800301" cy="676656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35D9232-2D84-9450-D600-9A669EB84241}"/>
                </a:ext>
              </a:extLst>
            </p:cNvPr>
            <p:cNvGrpSpPr/>
            <p:nvPr/>
          </p:nvGrpSpPr>
          <p:grpSpPr>
            <a:xfrm>
              <a:off x="3034146" y="4966855"/>
              <a:ext cx="3338945" cy="1663589"/>
              <a:chOff x="3034146" y="4966855"/>
              <a:chExt cx="3338945" cy="1663589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90D923B-02C8-9963-D398-9CC6AACF484D}"/>
                  </a:ext>
                </a:extLst>
              </p:cNvPr>
              <p:cNvSpPr txBox="1"/>
              <p:nvPr/>
            </p:nvSpPr>
            <p:spPr>
              <a:xfrm>
                <a:off x="5218910" y="5984113"/>
                <a:ext cx="11541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Battery &amp; Charging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8598A9B-CC0D-C31B-E35C-630973867DEB}"/>
                  </a:ext>
                </a:extLst>
              </p:cNvPr>
              <p:cNvCxnSpPr>
                <a:cxnSpLocks/>
                <a:stCxn id="61" idx="1"/>
              </p:cNvCxnSpPr>
              <p:nvPr/>
            </p:nvCxnSpPr>
            <p:spPr>
              <a:xfrm flipH="1" flipV="1">
                <a:off x="4675910" y="6182591"/>
                <a:ext cx="543000" cy="124688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8368028-3ED1-3BD2-0E80-A09C199EBBB1}"/>
                  </a:ext>
                </a:extLst>
              </p:cNvPr>
              <p:cNvSpPr/>
              <p:nvPr/>
            </p:nvSpPr>
            <p:spPr>
              <a:xfrm>
                <a:off x="3034146" y="4966855"/>
                <a:ext cx="1641764" cy="1215736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7FC991D-488B-E3C4-3582-045A5216D4C8}"/>
                </a:ext>
              </a:extLst>
            </p:cNvPr>
            <p:cNvGrpSpPr/>
            <p:nvPr/>
          </p:nvGrpSpPr>
          <p:grpSpPr>
            <a:xfrm>
              <a:off x="154746" y="5660948"/>
              <a:ext cx="2359854" cy="646331"/>
              <a:chOff x="154746" y="5660948"/>
              <a:chExt cx="2359854" cy="646331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02F67C3-AA2F-3D7A-23E9-97B628D5B41B}"/>
                  </a:ext>
                </a:extLst>
              </p:cNvPr>
              <p:cNvSpPr txBox="1"/>
              <p:nvPr/>
            </p:nvSpPr>
            <p:spPr>
              <a:xfrm>
                <a:off x="154746" y="5660948"/>
                <a:ext cx="11541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Pressure Sensor</a:t>
                </a: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2EA6CD13-A443-3B29-C100-008E7A95A1E9}"/>
                  </a:ext>
                </a:extLst>
              </p:cNvPr>
              <p:cNvCxnSpPr>
                <a:cxnSpLocks/>
                <a:stCxn id="59" idx="3"/>
              </p:cNvCxnSpPr>
              <p:nvPr/>
            </p:nvCxnSpPr>
            <p:spPr>
              <a:xfrm flipV="1">
                <a:off x="1308927" y="5912427"/>
                <a:ext cx="1205673" cy="71687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462134A-3417-0286-D942-A1712C9C520E}"/>
                </a:ext>
              </a:extLst>
            </p:cNvPr>
            <p:cNvGrpSpPr/>
            <p:nvPr/>
          </p:nvGrpSpPr>
          <p:grpSpPr>
            <a:xfrm>
              <a:off x="359622" y="3590075"/>
              <a:ext cx="2290060" cy="369332"/>
              <a:chOff x="359622" y="3590075"/>
              <a:chExt cx="2290060" cy="369332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4BF6C36-7832-3DA5-C456-3EC62AF914E2}"/>
                  </a:ext>
                </a:extLst>
              </p:cNvPr>
              <p:cNvSpPr txBox="1"/>
              <p:nvPr/>
            </p:nvSpPr>
            <p:spPr>
              <a:xfrm>
                <a:off x="359622" y="3590075"/>
                <a:ext cx="6171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BLE 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FBC198F5-D5A4-9B38-9995-A6C4D51C1CF3}"/>
                  </a:ext>
                </a:extLst>
              </p:cNvPr>
              <p:cNvCxnSpPr>
                <a:cxnSpLocks/>
                <a:stCxn id="57" idx="3"/>
              </p:cNvCxnSpPr>
              <p:nvPr/>
            </p:nvCxnSpPr>
            <p:spPr>
              <a:xfrm>
                <a:off x="976746" y="3774741"/>
                <a:ext cx="1672936" cy="166025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2B07885-B884-3104-FC78-89E48F86411B}"/>
                </a:ext>
              </a:extLst>
            </p:cNvPr>
            <p:cNvGrpSpPr/>
            <p:nvPr/>
          </p:nvGrpSpPr>
          <p:grpSpPr>
            <a:xfrm>
              <a:off x="4339937" y="2946446"/>
              <a:ext cx="1756063" cy="369332"/>
              <a:chOff x="4339937" y="2946446"/>
              <a:chExt cx="1756063" cy="369332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485C8FF-D996-F97B-84E3-9F0C87AE06FF}"/>
                  </a:ext>
                </a:extLst>
              </p:cNvPr>
              <p:cNvSpPr txBox="1"/>
              <p:nvPr/>
            </p:nvSpPr>
            <p:spPr>
              <a:xfrm>
                <a:off x="5142466" y="2946446"/>
                <a:ext cx="953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Display 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AF69CAF6-5947-D7DB-A3D7-51834157D793}"/>
                  </a:ext>
                </a:extLst>
              </p:cNvPr>
              <p:cNvCxnSpPr>
                <a:cxnSpLocks/>
                <a:stCxn id="55" idx="1"/>
              </p:cNvCxnSpPr>
              <p:nvPr/>
            </p:nvCxnSpPr>
            <p:spPr>
              <a:xfrm flipH="1">
                <a:off x="4339937" y="3131112"/>
                <a:ext cx="802529" cy="124688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7D13AE5-0356-24FD-32B2-145322678098}"/>
                </a:ext>
              </a:extLst>
            </p:cNvPr>
            <p:cNvGrpSpPr/>
            <p:nvPr/>
          </p:nvGrpSpPr>
          <p:grpSpPr>
            <a:xfrm>
              <a:off x="249508" y="4125432"/>
              <a:ext cx="2306656" cy="415395"/>
              <a:chOff x="249508" y="4125432"/>
              <a:chExt cx="2306656" cy="415395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799342F-ACF4-8351-866A-4C0C4F7E8975}"/>
                  </a:ext>
                </a:extLst>
              </p:cNvPr>
              <p:cNvSpPr txBox="1"/>
              <p:nvPr/>
            </p:nvSpPr>
            <p:spPr>
              <a:xfrm>
                <a:off x="249508" y="4125432"/>
                <a:ext cx="7999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Flash 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9169188D-25BD-93AC-D2F2-7C19DD8ED8CE}"/>
                  </a:ext>
                </a:extLst>
              </p:cNvPr>
              <p:cNvCxnSpPr>
                <a:cxnSpLocks/>
                <a:stCxn id="53" idx="3"/>
              </p:cNvCxnSpPr>
              <p:nvPr/>
            </p:nvCxnSpPr>
            <p:spPr>
              <a:xfrm>
                <a:off x="1049482" y="4310098"/>
                <a:ext cx="1506682" cy="230729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8837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9BA1B96-ED1A-4272-5CB3-AB32EB87B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959B0-2DFD-A042-5145-8B815F9BB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 anchor="t">
            <a:normAutofit/>
          </a:bodyPr>
          <a:lstStyle/>
          <a:p>
            <a:r>
              <a:rPr lang="en-US" noProof="0" dirty="0"/>
              <a:t>Implementation: PCB Layout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DA602F-0417-3637-F00A-1A5034DA5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73092" y="1409920"/>
            <a:ext cx="3899705" cy="486295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DBB73-2635-5547-50B4-DCD9FA9AAD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34D45-E16C-7172-BD1E-323ECCE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B9802-F3C6-3F3E-FD59-BAF99C26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en-US" noProof="0" smtClean="0"/>
              <a:pPr>
                <a:spcAft>
                  <a:spcPts val="600"/>
                </a:spcAft>
              </a:pPr>
              <a:t>16</a:t>
            </a:fld>
            <a:endParaRPr lang="en-US" noProof="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AAF98B1-51BE-1229-AB09-22BFF6BA90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29338" y="1412875"/>
            <a:ext cx="3645000" cy="4860000"/>
          </a:xfrm>
          <a:prstGeom prst="rect">
            <a:avLst/>
          </a:prstGeom>
          <a:noFill/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2BB6A886-6276-6841-10E2-B1F3432C70A0}"/>
              </a:ext>
            </a:extLst>
          </p:cNvPr>
          <p:cNvGrpSpPr/>
          <p:nvPr/>
        </p:nvGrpSpPr>
        <p:grpSpPr>
          <a:xfrm>
            <a:off x="154746" y="2946446"/>
            <a:ext cx="6218345" cy="3683998"/>
            <a:chOff x="154746" y="2946446"/>
            <a:chExt cx="6218345" cy="368399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81DBDCF-B5EB-64EC-8E49-0A379024AE65}"/>
                </a:ext>
              </a:extLst>
            </p:cNvPr>
            <p:cNvGrpSpPr/>
            <p:nvPr/>
          </p:nvGrpSpPr>
          <p:grpSpPr>
            <a:xfrm>
              <a:off x="3418609" y="3728575"/>
              <a:ext cx="2569229" cy="861322"/>
              <a:chOff x="3418609" y="3728575"/>
              <a:chExt cx="2569229" cy="86132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3CAAFE-1F2E-0314-30E7-207C2987D56B}"/>
                  </a:ext>
                </a:extLst>
              </p:cNvPr>
              <p:cNvSpPr txBox="1"/>
              <p:nvPr/>
            </p:nvSpPr>
            <p:spPr>
              <a:xfrm>
                <a:off x="5218910" y="3728575"/>
                <a:ext cx="768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MCU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AF371BC4-BFF5-AF6F-23B3-D19D880F3462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>
                <a:off x="3418609" y="3913241"/>
                <a:ext cx="1800301" cy="676656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89C96FB-ED5C-31BC-FBF4-02F360F730F1}"/>
                </a:ext>
              </a:extLst>
            </p:cNvPr>
            <p:cNvGrpSpPr/>
            <p:nvPr/>
          </p:nvGrpSpPr>
          <p:grpSpPr>
            <a:xfrm>
              <a:off x="3034146" y="4966855"/>
              <a:ext cx="3338945" cy="1663589"/>
              <a:chOff x="3034146" y="4966855"/>
              <a:chExt cx="3338945" cy="166358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942779-3965-E59B-1F37-C949B5280DFA}"/>
                  </a:ext>
                </a:extLst>
              </p:cNvPr>
              <p:cNvSpPr txBox="1"/>
              <p:nvPr/>
            </p:nvSpPr>
            <p:spPr>
              <a:xfrm>
                <a:off x="5218910" y="5984113"/>
                <a:ext cx="11541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Battery &amp; Charging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B52C9CD-6A7C-9908-D08A-7F10B4A7BF60}"/>
                  </a:ext>
                </a:extLst>
              </p:cNvPr>
              <p:cNvCxnSpPr>
                <a:cxnSpLocks/>
                <a:stCxn id="18" idx="1"/>
              </p:cNvCxnSpPr>
              <p:nvPr/>
            </p:nvCxnSpPr>
            <p:spPr>
              <a:xfrm flipH="1" flipV="1">
                <a:off x="4675910" y="6182591"/>
                <a:ext cx="543000" cy="124688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3CBE8D1-88F9-4234-50A1-A1D49D1732AC}"/>
                  </a:ext>
                </a:extLst>
              </p:cNvPr>
              <p:cNvSpPr/>
              <p:nvPr/>
            </p:nvSpPr>
            <p:spPr>
              <a:xfrm>
                <a:off x="3034146" y="4966855"/>
                <a:ext cx="1641764" cy="1215736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B895BC7-D1CE-D40A-E3F5-E80A33633F5E}"/>
                </a:ext>
              </a:extLst>
            </p:cNvPr>
            <p:cNvGrpSpPr/>
            <p:nvPr/>
          </p:nvGrpSpPr>
          <p:grpSpPr>
            <a:xfrm>
              <a:off x="154746" y="5660948"/>
              <a:ext cx="2359854" cy="646331"/>
              <a:chOff x="154746" y="5660948"/>
              <a:chExt cx="2359854" cy="6463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3B4CF01-D7A0-DC9E-9A10-6CAC7B582324}"/>
                  </a:ext>
                </a:extLst>
              </p:cNvPr>
              <p:cNvSpPr txBox="1"/>
              <p:nvPr/>
            </p:nvSpPr>
            <p:spPr>
              <a:xfrm>
                <a:off x="154746" y="5660948"/>
                <a:ext cx="11541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Pressure Sensor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11807E2-2260-D083-9315-C2D32C99607E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V="1">
                <a:off x="1308927" y="5912427"/>
                <a:ext cx="1205673" cy="71687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BB1A343-82DB-F449-7A81-255CFCA92636}"/>
                </a:ext>
              </a:extLst>
            </p:cNvPr>
            <p:cNvGrpSpPr/>
            <p:nvPr/>
          </p:nvGrpSpPr>
          <p:grpSpPr>
            <a:xfrm>
              <a:off x="359622" y="3590075"/>
              <a:ext cx="2290060" cy="369332"/>
              <a:chOff x="359622" y="3590075"/>
              <a:chExt cx="2290060" cy="369332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7895FB0-BC78-0EC7-2504-BA359B09D6DA}"/>
                  </a:ext>
                </a:extLst>
              </p:cNvPr>
              <p:cNvSpPr txBox="1"/>
              <p:nvPr/>
            </p:nvSpPr>
            <p:spPr>
              <a:xfrm>
                <a:off x="359622" y="3590075"/>
                <a:ext cx="6171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BLE 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81993F3-2DCF-8FA8-5119-24CC4FBC0D83}"/>
                  </a:ext>
                </a:extLst>
              </p:cNvPr>
              <p:cNvCxnSpPr>
                <a:cxnSpLocks/>
                <a:stCxn id="31" idx="3"/>
              </p:cNvCxnSpPr>
              <p:nvPr/>
            </p:nvCxnSpPr>
            <p:spPr>
              <a:xfrm>
                <a:off x="976746" y="3774741"/>
                <a:ext cx="1672936" cy="166025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2B32C43-FCA4-72A7-1C05-EB90AE7701B0}"/>
                </a:ext>
              </a:extLst>
            </p:cNvPr>
            <p:cNvGrpSpPr/>
            <p:nvPr/>
          </p:nvGrpSpPr>
          <p:grpSpPr>
            <a:xfrm>
              <a:off x="4339937" y="2946446"/>
              <a:ext cx="1756063" cy="369332"/>
              <a:chOff x="4339937" y="2946446"/>
              <a:chExt cx="1756063" cy="369332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0FBAA8E-E9A7-7D60-28D3-D449788E678A}"/>
                  </a:ext>
                </a:extLst>
              </p:cNvPr>
              <p:cNvSpPr txBox="1"/>
              <p:nvPr/>
            </p:nvSpPr>
            <p:spPr>
              <a:xfrm>
                <a:off x="5142466" y="2946446"/>
                <a:ext cx="953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Display </a:t>
                </a: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3CB4EFC1-8528-3525-660D-FDCDE7B91FB4}"/>
                  </a:ext>
                </a:extLst>
              </p:cNvPr>
              <p:cNvCxnSpPr>
                <a:cxnSpLocks/>
                <a:stCxn id="35" idx="1"/>
              </p:cNvCxnSpPr>
              <p:nvPr/>
            </p:nvCxnSpPr>
            <p:spPr>
              <a:xfrm flipH="1">
                <a:off x="4339937" y="3131112"/>
                <a:ext cx="802529" cy="124688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70D1945-FFF8-FE51-A99F-B404BE0735FF}"/>
                </a:ext>
              </a:extLst>
            </p:cNvPr>
            <p:cNvGrpSpPr/>
            <p:nvPr/>
          </p:nvGrpSpPr>
          <p:grpSpPr>
            <a:xfrm>
              <a:off x="249508" y="4125432"/>
              <a:ext cx="2306656" cy="415395"/>
              <a:chOff x="249508" y="4125432"/>
              <a:chExt cx="2306656" cy="415395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ECB95E-CA70-0E62-747C-62B4E287D269}"/>
                  </a:ext>
                </a:extLst>
              </p:cNvPr>
              <p:cNvSpPr txBox="1"/>
              <p:nvPr/>
            </p:nvSpPr>
            <p:spPr>
              <a:xfrm>
                <a:off x="249508" y="4125432"/>
                <a:ext cx="7999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Flash 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2680FB8E-0FC7-27C9-2694-EC879F1A9B8C}"/>
                  </a:ext>
                </a:extLst>
              </p:cNvPr>
              <p:cNvCxnSpPr>
                <a:cxnSpLocks/>
                <a:stCxn id="39" idx="3"/>
              </p:cNvCxnSpPr>
              <p:nvPr/>
            </p:nvCxnSpPr>
            <p:spPr>
              <a:xfrm>
                <a:off x="1049482" y="4310098"/>
                <a:ext cx="1506682" cy="230729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44617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96FC875-D243-8AD6-9CB5-184089F32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/>
          <a:lstStyle/>
          <a:p>
            <a:r>
              <a:rPr lang="en-US" dirty="0"/>
              <a:t>Example: Acrylic Enclosure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DFAC826-75DD-7066-1F78-31471D7E0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20" y="1412875"/>
            <a:ext cx="7609758" cy="4680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786AC-9197-03E2-0742-F8D84629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0B9C8-7789-93BC-B1D3-B2A80DB9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Center for Project-Based Learning</a:t>
            </a:r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0FF15-EE66-3DCF-2C56-958E53C63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de-CH" noProof="0" smtClean="0"/>
              <a:pPr>
                <a:spcAft>
                  <a:spcPts val="600"/>
                </a:spcAft>
              </a:pPr>
              <a:t>17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579327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F21036-7EC0-E542-0097-0EF4ED13B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BFCD6-A115-8F62-9773-397EBE98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 anchor="ctr">
            <a:normAutofit/>
          </a:bodyPr>
          <a:lstStyle/>
          <a:p>
            <a:r>
              <a:rPr lang="en-US" noProof="0" dirty="0"/>
              <a:t>Implementation: Linear-Exponential decompression algorithm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78384F-8103-A8BE-80FE-C0DEC3F78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34" y="1412875"/>
            <a:ext cx="7720185" cy="4709312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C7F4C-A69D-3C9D-5FC7-8547E0045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B8B8A-C2E5-9058-4B67-BE04A141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5B7CC-02A4-FB72-0130-FD577D34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en-US" noProof="0" smtClean="0"/>
              <a:pPr>
                <a:spcAft>
                  <a:spcPts val="600"/>
                </a:spcAft>
              </a:pPr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43940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97CBF-C427-D20F-5241-D0D9F8F22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29076-1B0D-48F8-BC72-43DED44BA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Implementation: Variable-rate algorithms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71027-799E-E252-4315-BAB4EF0F4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Additive Increase (AI), Multiplicative Decrease (MD – </a:t>
            </a:r>
            <a:r>
              <a:rPr lang="en-US" b="1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change</a:t>
            </a:r>
            <a:r>
              <a:rPr lang="en-US" noProof="0" dirty="0"/>
              <a:t>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E280F-6B29-FA51-7422-185ED3838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59264-2FF6-90D1-5217-B1C0DA1DF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1A418-452F-91D7-1C87-3C5B4F938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19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12B83D7-F423-FB23-A51A-D3C2D3C24C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9652509"/>
                  </p:ext>
                </p:extLst>
              </p:nvPr>
            </p:nvGraphicFramePr>
            <p:xfrm>
              <a:off x="731837" y="2898757"/>
              <a:ext cx="10728325" cy="17082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9182">
                      <a:extLst>
                        <a:ext uri="{9D8B030D-6E8A-4147-A177-3AD203B41FA5}">
                          <a16:colId xmlns:a16="http://schemas.microsoft.com/office/drawing/2014/main" val="3414534659"/>
                        </a:ext>
                      </a:extLst>
                    </a:gridCol>
                    <a:gridCol w="4037672">
                      <a:extLst>
                        <a:ext uri="{9D8B030D-6E8A-4147-A177-3AD203B41FA5}">
                          <a16:colId xmlns:a16="http://schemas.microsoft.com/office/drawing/2014/main" val="2501472866"/>
                        </a:ext>
                      </a:extLst>
                    </a:gridCol>
                    <a:gridCol w="5301471">
                      <a:extLst>
                        <a:ext uri="{9D8B030D-6E8A-4147-A177-3AD203B41FA5}">
                          <a16:colId xmlns:a16="http://schemas.microsoft.com/office/drawing/2014/main" val="471128364"/>
                        </a:ext>
                      </a:extLst>
                    </a:gridCol>
                  </a:tblGrid>
                  <a:tr h="460735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DiffAimdRateAlgorithm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DynamicDiffAimdRateAlgorithm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7274363"/>
                      </a:ext>
                    </a:extLst>
                  </a:tr>
                  <a:tr h="761475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change</a:t>
                          </a:r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dirty="0"/>
                            <a:t> or </a:t>
                          </a:r>
                          <a:r>
                            <a:rPr lang="en-US" sz="2400" i="1" dirty="0"/>
                            <a:t>fixed threshold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9723388"/>
                      </a:ext>
                    </a:extLst>
                  </a:tr>
                  <a:tr h="460735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Cycles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~1730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</a:rPr>
                                  <m:t>~1850</m:t>
                                </m:r>
                              </m:oMath>
                            </m:oMathPara>
                          </a14:m>
                          <a:endParaRPr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836128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12B83D7-F423-FB23-A51A-D3C2D3C24C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9652509"/>
                  </p:ext>
                </p:extLst>
              </p:nvPr>
            </p:nvGraphicFramePr>
            <p:xfrm>
              <a:off x="731837" y="2898757"/>
              <a:ext cx="10728325" cy="17082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9182">
                      <a:extLst>
                        <a:ext uri="{9D8B030D-6E8A-4147-A177-3AD203B41FA5}">
                          <a16:colId xmlns:a16="http://schemas.microsoft.com/office/drawing/2014/main" val="3414534659"/>
                        </a:ext>
                      </a:extLst>
                    </a:gridCol>
                    <a:gridCol w="4037672">
                      <a:extLst>
                        <a:ext uri="{9D8B030D-6E8A-4147-A177-3AD203B41FA5}">
                          <a16:colId xmlns:a16="http://schemas.microsoft.com/office/drawing/2014/main" val="2501472866"/>
                        </a:ext>
                      </a:extLst>
                    </a:gridCol>
                    <a:gridCol w="5301471">
                      <a:extLst>
                        <a:ext uri="{9D8B030D-6E8A-4147-A177-3AD203B41FA5}">
                          <a16:colId xmlns:a16="http://schemas.microsoft.com/office/drawing/2014/main" val="471128364"/>
                        </a:ext>
                      </a:extLst>
                    </a:gridCol>
                  </a:tblGrid>
                  <a:tr h="460735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DiffAimdRateAlgorithm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DynamicDiffAimdRateAlgorithm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7274363"/>
                      </a:ext>
                    </a:extLst>
                  </a:tr>
                  <a:tr h="786765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change</a:t>
                          </a:r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591" t="-61905" r="-132075" b="-73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2392" t="-61905" r="-478" b="-730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9723388"/>
                      </a:ext>
                    </a:extLst>
                  </a:tr>
                  <a:tr h="460735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Cycles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591" t="-283333" r="-132075" b="-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2392" t="-283333" r="-478" b="-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361285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90933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9196D-1E6F-303E-60DC-9A0CE49F4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Diving &amp; Hyperbaric Environments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952BA-5FF3-40B3-1164-9958848A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7F028-7339-B3E8-5383-907755FFF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Project-</a:t>
            </a:r>
            <a:r>
              <a:rPr lang="de-DE" dirty="0" err="1"/>
              <a:t>Based</a:t>
            </a:r>
            <a:r>
              <a:rPr lang="de-DE" dirty="0"/>
              <a:t> Learning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786BB-27B5-6103-BFD4-98D1366F0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</a:t>
            </a:fld>
            <a:endParaRPr lang="de-CH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1E94A1-71D2-6142-7CD5-BA0566DAD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2" y="824795"/>
            <a:ext cx="4802378" cy="3597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937FFA-13C1-004C-E1EF-B9910C02F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00" y="824795"/>
            <a:ext cx="4358480" cy="326529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799BC3A-FB92-DAD3-DA34-883579691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74" y="2928806"/>
            <a:ext cx="4652962" cy="34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29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D05D78C-1CAA-D6DC-1255-3CBC9F3DB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Results &amp; Discussion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4E342-FBD2-863B-41D7-EC2334AF5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CFF83-7822-CCB4-C3C7-3471231E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78768-6E4C-A781-C66A-87F31848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56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904C2D9-9B42-17A4-0774-103BCE61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 anchor="t">
            <a:normAutofit/>
          </a:bodyPr>
          <a:lstStyle/>
          <a:p>
            <a:r>
              <a:rPr lang="en-US" dirty="0"/>
              <a:t>Results: Variable-rate algorithms – decompression models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DEBD2-2083-D753-4B55-86E694B6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16.06.26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9D469-9E71-EB78-C50A-5006B25A8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Center for Project-Based Learning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22E68-63AD-ADF6-097F-AB54B163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en-US" noProof="0" smtClean="0"/>
              <a:pPr>
                <a:spcAft>
                  <a:spcPts val="600"/>
                </a:spcAft>
              </a:pPr>
              <a:t>21</a:t>
            </a:fld>
            <a:endParaRPr lang="en-US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DF9A82-0740-8C5B-5C57-297498AFC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04" y="795328"/>
            <a:ext cx="9412391" cy="572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92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615DB-887C-F096-7467-85334A64F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2F69F-C8F2-AD3B-3CFD-5F5F6D1FB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Results: Variable-rate algorithms – O2Tox calculation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017CD-812D-99EA-34C4-D91B074ED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07133-66D5-5CE9-3547-0A49676E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08FDB-BDD2-DCA4-1BBB-6E92C6C10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22</a:t>
            </a:fld>
            <a:endParaRPr lang="en-US" noProof="0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C3D30AD-5E87-749B-B117-DD0D90699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59" y="815281"/>
            <a:ext cx="9251480" cy="562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40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90B02-3DF0-BB16-36D4-68A4AC2A0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CC4B-4253-7FE2-5D1F-943A33236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 anchor="t">
            <a:normAutofit/>
          </a:bodyPr>
          <a:lstStyle/>
          <a:p>
            <a:r>
              <a:rPr lang="en-US" noProof="0" dirty="0"/>
              <a:t>Discussion: Variable-rate for diving algorithms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FE00AB5-B26A-487F-21D7-E81B7F17C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7CE1E-81F5-DDFE-C19F-C7CB2F31A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16.06.26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95D18-8FD3-83EC-7EA8-7BF5BCCCD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Center for Project-Based Learning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22C4F-7F9F-CF45-5A1F-FD2D780B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en-US" noProof="0" smtClean="0"/>
              <a:pPr>
                <a:spcAft>
                  <a:spcPts val="600"/>
                </a:spcAft>
              </a:pPr>
              <a:t>23</a:t>
            </a:fld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Content Placeholder 2">
                <a:extLst>
                  <a:ext uri="{FF2B5EF4-FFF2-40B4-BE49-F238E27FC236}">
                    <a16:creationId xmlns:a16="http://schemas.microsoft.com/office/drawing/2014/main" id="{1B41ACE3-0E7D-3E13-8DFB-52605BDC8F46}"/>
                  </a:ext>
                </a:extLst>
              </p:cNvPr>
              <p:cNvGraphicFramePr>
                <a:graphicFrameLocks noGrp="1"/>
              </p:cNvGraphicFramePr>
              <p:nvPr>
                <p:ph type="tbl" sz="quarter" idx="13"/>
                <p:extLst>
                  <p:ext uri="{D42A27DB-BD31-4B8C-83A1-F6EECF244321}">
                    <p14:modId xmlns:p14="http://schemas.microsoft.com/office/powerpoint/2010/main" val="2950788040"/>
                  </p:ext>
                </p:extLst>
              </p:nvPr>
            </p:nvGraphicFramePr>
            <p:xfrm>
              <a:off x="731838" y="2061398"/>
              <a:ext cx="10728325" cy="421240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19" name="Content Placeholder 2">
                <a:extLst>
                  <a:ext uri="{FF2B5EF4-FFF2-40B4-BE49-F238E27FC236}">
                    <a16:creationId xmlns:a16="http://schemas.microsoft.com/office/drawing/2014/main" id="{1B41ACE3-0E7D-3E13-8DFB-52605BDC8F46}"/>
                  </a:ext>
                </a:extLst>
              </p:cNvPr>
              <p:cNvGraphicFramePr>
                <a:graphicFrameLocks noGrp="1"/>
              </p:cNvGraphicFramePr>
              <p:nvPr>
                <p:ph type="tbl" sz="quarter" idx="13"/>
                <p:extLst>
                  <p:ext uri="{D42A27DB-BD31-4B8C-83A1-F6EECF244321}">
                    <p14:modId xmlns:p14="http://schemas.microsoft.com/office/powerpoint/2010/main" val="2950788040"/>
                  </p:ext>
                </p:extLst>
              </p:nvPr>
            </p:nvGraphicFramePr>
            <p:xfrm>
              <a:off x="731838" y="2061398"/>
              <a:ext cx="10728325" cy="421240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3745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C6F18-AFEE-00C7-3B79-87592E2C3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03438-79B9-F0B3-22BC-9E4D684C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Results: Variable-rate algorithms – Dive Log to Flash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A7AF3-7F43-CC05-B276-BA622623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A8817-2AFB-B9C8-8D7E-256A0736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57442-7047-1877-99C5-28D5393A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24</a:t>
            </a:fld>
            <a:endParaRPr lang="en-US" noProof="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90296B8-9727-E168-1C48-830DAB198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10" y="1412875"/>
            <a:ext cx="6772781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77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CE0D-E0B3-9EB4-04F3-CEA5EF9F6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Linear-exponential decompression algorithm </a:t>
            </a:r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AD8BB4-3C6A-9542-2393-69BB1165C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CF5A1-6682-0934-FCE4-D391BDA68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27A2-DB78-DD3F-AD1C-1AB79F9A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67A1C-D7B2-7D93-1C78-B885C747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25</a:t>
            </a:fld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B97CAF-451D-5E6F-77AE-A12F475DD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72343"/>
            <a:ext cx="8153400" cy="49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85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5E198-CA42-D951-6B06-493F8DEB7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Discussion: Linear-exponential algorithms &amp; Variable-rate Flash logging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4BAD026-E2D2-BE22-4B83-44E331256C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/>
                  <a:t>Linear-exponential decompression algorithm </a:t>
                </a:r>
              </a:p>
              <a:p>
                <a:pPr lvl="1"/>
                <a:r>
                  <a:rPr lang="en-US" dirty="0"/>
                  <a:t>As expected, customizability </a:t>
                </a:r>
                <a:endParaRPr lang="en-US" noProof="0" dirty="0"/>
              </a:p>
              <a:p>
                <a:r>
                  <a:rPr lang="en-US" noProof="0" dirty="0"/>
                  <a:t>Variable-rate Dive Log to Flash </a:t>
                </a:r>
              </a:p>
              <a:p>
                <a:pPr lvl="1"/>
                <a:r>
                  <a:rPr lang="en-US" noProof="0" dirty="0"/>
                  <a:t>Space Reduction: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3.6×</m:t>
                    </m:r>
                  </m:oMath>
                </a14:m>
                <a:r>
                  <a:rPr lang="en-US" noProof="0" dirty="0"/>
                  <a:t>-</a:t>
                </a:r>
                <a14:m>
                  <m:oMath xmlns:m="http://schemas.openxmlformats.org/officeDocument/2006/math">
                    <m:r>
                      <a:rPr lang="en-US" b="0" i="1" noProof="0" dirty="0" smtClean="0">
                        <a:latin typeface="Cambria Math" panose="02040503050406030204" pitchFamily="18" charset="0"/>
                      </a:rPr>
                      <m:t>4.1×</m:t>
                    </m:r>
                  </m:oMath>
                </a14:m>
                <a:endParaRPr lang="en-US" noProof="0" dirty="0"/>
              </a:p>
              <a:p>
                <a:endParaRPr lang="en-US" noProof="0" dirty="0"/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4BAD026-E2D2-BE22-4B83-44E331256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55" t="-2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9929E-E94D-0316-66EB-B18CC82BB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988DF-C770-E9D5-B0D1-429F9DB91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85A17-3F7B-178D-7627-507C7624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1065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39E0B-5DBD-89D5-8536-FADFD71A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 anchor="t">
            <a:normAutofit/>
          </a:bodyPr>
          <a:lstStyle/>
          <a:p>
            <a:r>
              <a:rPr lang="en-US" noProof="0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E2901-C027-76A5-2D97-FC49D7759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0D688-41CA-3517-0DF9-15CE2E4D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A86CD-6D10-96C1-40E2-F2C529D3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en-US" noProof="0" smtClean="0"/>
              <a:pPr>
                <a:spcAft>
                  <a:spcPts val="600"/>
                </a:spcAft>
              </a:pPr>
              <a:t>27</a:t>
            </a:fld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Content Placeholder 2">
                <a:extLst>
                  <a:ext uri="{FF2B5EF4-FFF2-40B4-BE49-F238E27FC236}">
                    <a16:creationId xmlns:a16="http://schemas.microsoft.com/office/drawing/2014/main" id="{5014E55D-19B3-5D16-F049-36F055B6F6A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31794275"/>
                  </p:ext>
                </p:extLst>
              </p:nvPr>
            </p:nvGraphicFramePr>
            <p:xfrm>
              <a:off x="264825" y="1337924"/>
              <a:ext cx="11662348" cy="468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13" name="Content Placeholder 2">
                <a:extLst>
                  <a:ext uri="{FF2B5EF4-FFF2-40B4-BE49-F238E27FC236}">
                    <a16:creationId xmlns:a16="http://schemas.microsoft.com/office/drawing/2014/main" id="{5014E55D-19B3-5D16-F049-36F055B6F6A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31794275"/>
                  </p:ext>
                </p:extLst>
              </p:nvPr>
            </p:nvGraphicFramePr>
            <p:xfrm>
              <a:off x="264825" y="1337924"/>
              <a:ext cx="11662348" cy="468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4107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AF432-F5A4-C3F2-1516-AEE474F2E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 anchor="t">
            <a:normAutofit/>
          </a:bodyPr>
          <a:lstStyle/>
          <a:p>
            <a:r>
              <a:rPr lang="en-US" dirty="0"/>
              <a:t>Future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ACA46-B568-6B71-FAD5-A30A4B2CFD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2E911-834A-0907-4783-0F58543D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Center for Project-Based Learning</a:t>
            </a:r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85099-F85B-091F-3233-C69F91145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de-CH" noProof="0" smtClean="0"/>
              <a:pPr>
                <a:spcAft>
                  <a:spcPts val="600"/>
                </a:spcAft>
              </a:pPr>
              <a:t>28</a:t>
            </a:fld>
            <a:endParaRPr lang="de-CH" noProof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A33CCABB-73A3-33E9-A539-A4D539B283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7448295"/>
              </p:ext>
            </p:extLst>
          </p:nvPr>
        </p:nvGraphicFramePr>
        <p:xfrm>
          <a:off x="731837" y="1412875"/>
          <a:ext cx="10728325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6478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A71FBB-3009-40AD-979B-DB4E5F592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Sebastian Thomas</a:t>
            </a:r>
          </a:p>
          <a:p>
            <a:r>
              <a:rPr lang="en-US" noProof="0" dirty="0"/>
              <a:t>Bachelor Thesis </a:t>
            </a:r>
          </a:p>
          <a:p>
            <a:r>
              <a:rPr lang="en-US" noProof="0" dirty="0" err="1"/>
              <a:t>tsebastian@student.ethz.ch</a:t>
            </a:r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ETH Zürich</a:t>
            </a:r>
          </a:p>
          <a:p>
            <a:r>
              <a:rPr lang="en-US" b="0" i="0" u="none" strike="noStrike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Center for Project-Based Learning</a:t>
            </a:r>
            <a:br>
              <a:rPr lang="en-US" noProof="0" dirty="0"/>
            </a:br>
            <a:r>
              <a:rPr lang="en-US" b="0" i="0" u="none" strike="noStrike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ETF F109</a:t>
            </a:r>
            <a:br>
              <a:rPr lang="en-US" noProof="0" dirty="0"/>
            </a:br>
            <a:r>
              <a:rPr lang="en-US" b="0" i="0" u="none" strike="noStrike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Sternwartstrasse</a:t>
            </a:r>
            <a:r>
              <a:rPr lang="en-US" b="0" i="0" u="none" strike="noStrike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7</a:t>
            </a:r>
          </a:p>
          <a:p>
            <a:r>
              <a:rPr lang="en-US" b="0" i="0" u="none" strike="noStrike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8092 Zürich</a:t>
            </a:r>
          </a:p>
          <a:p>
            <a:endParaRPr lang="en-US" b="0" i="0" u="none" strike="noStrike" noProof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noProof="0" dirty="0" err="1"/>
              <a:t>www.pbl.ee.ethz.ch</a:t>
            </a:r>
            <a:endParaRPr lang="en-US" noProof="0" dirty="0"/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A7932926-A987-44F4-A8A1-AB55FBE1FD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4261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1BECA-E36D-178C-C3F1-774DFA29A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B1CF7-9996-130D-3734-866C78AF0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Diving &amp; Hyperbaric Environments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AFE77-36EE-A237-F6E5-B89AD94B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16.06.26</a:t>
            </a:r>
            <a:endParaRPr lang="de-CH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AF7D3-F756-B951-513E-234C72E4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Project-</a:t>
            </a:r>
            <a:r>
              <a:rPr lang="de-DE" dirty="0" err="1"/>
              <a:t>Based</a:t>
            </a:r>
            <a:r>
              <a:rPr lang="de-DE" dirty="0"/>
              <a:t> Learning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AB9B7-C253-F761-19CB-B06C55B5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3</a:t>
            </a:fld>
            <a:endParaRPr lang="de-CH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8CB28-FD5F-64E1-42DA-3C67AFCB5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252" y="1537512"/>
            <a:ext cx="3476063" cy="2604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026A42-2B03-50AB-D542-A6D68EE44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05" y="824796"/>
            <a:ext cx="3988947" cy="298844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847DD6-50BC-373A-4E37-6F80441F3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04" y="3335909"/>
            <a:ext cx="3988948" cy="298844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9F27D99-6769-4745-2D03-946001D76160}"/>
              </a:ext>
            </a:extLst>
          </p:cNvPr>
          <p:cNvGrpSpPr/>
          <p:nvPr/>
        </p:nvGrpSpPr>
        <p:grpSpPr>
          <a:xfrm>
            <a:off x="2605203" y="2381495"/>
            <a:ext cx="5400000" cy="3645394"/>
            <a:chOff x="1318570" y="4505261"/>
            <a:chExt cx="3326432" cy="1954707"/>
          </a:xfrm>
        </p:grpSpPr>
        <p:pic>
          <p:nvPicPr>
            <p:cNvPr id="13" name="Picture 12" descr="Pie chart showing the gases that make up the atmosphere: Nitrogen (78%), Oxygen (21%), Inert Gases- mostly Argon (.96%), and Carbon Dioxide (0.04%).">
              <a:extLst>
                <a:ext uri="{FF2B5EF4-FFF2-40B4-BE49-F238E27FC236}">
                  <a16:creationId xmlns:a16="http://schemas.microsoft.com/office/drawing/2014/main" id="{6EC0B20E-8D0E-1D3D-874E-00960B562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8571" y="4505261"/>
              <a:ext cx="3326431" cy="195470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B02BB8-AF2E-26E4-3FC0-0A4384603215}"/>
                </a:ext>
              </a:extLst>
            </p:cNvPr>
            <p:cNvSpPr txBox="1"/>
            <p:nvPr/>
          </p:nvSpPr>
          <p:spPr>
            <a:xfrm>
              <a:off x="1318570" y="6244524"/>
              <a:ext cx="332643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/>
                <a:t>0. Composition of Air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D40B098-DB4A-D71A-DE71-0AF388D3D15C}"/>
              </a:ext>
            </a:extLst>
          </p:cNvPr>
          <p:cNvSpPr txBox="1"/>
          <p:nvPr/>
        </p:nvSpPr>
        <p:spPr>
          <a:xfrm>
            <a:off x="4432783" y="6584920"/>
            <a:ext cx="33264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0. https://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scied.ucar.edu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/learning-zone/air-quality/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whats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-in-the-air</a:t>
            </a:r>
          </a:p>
        </p:txBody>
      </p:sp>
    </p:spTree>
    <p:extLst>
      <p:ext uri="{BB962C8B-B14F-4D97-AF65-F5344CB8AC3E}">
        <p14:creationId xmlns:p14="http://schemas.microsoft.com/office/powerpoint/2010/main" val="3372868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94193-8335-6175-6488-0DC7D9354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Introduction: Dive Computers  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639EDE7B-5F2C-A84D-F211-B79D9D36EE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968239"/>
              </p:ext>
            </p:extLst>
          </p:nvPr>
        </p:nvGraphicFramePr>
        <p:xfrm>
          <a:off x="731837" y="1412875"/>
          <a:ext cx="8551863" cy="308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2FA82-3849-5BFE-4EE8-D25DCC214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145BF-89FA-D4B3-B955-04ED28C6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5A35D-3B5B-E5E4-A921-DF0E1497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4</a:t>
            </a:fld>
            <a:endParaRPr lang="en-US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992219-7E48-E66E-6B99-A6BC31D1CACD}"/>
              </a:ext>
            </a:extLst>
          </p:cNvPr>
          <p:cNvGrpSpPr/>
          <p:nvPr/>
        </p:nvGrpSpPr>
        <p:grpSpPr>
          <a:xfrm>
            <a:off x="2171700" y="4467771"/>
            <a:ext cx="3326432" cy="1954707"/>
            <a:chOff x="1318570" y="4505261"/>
            <a:chExt cx="3326432" cy="1954707"/>
          </a:xfrm>
        </p:grpSpPr>
        <p:pic>
          <p:nvPicPr>
            <p:cNvPr id="8" name="Picture 7" descr="Pie chart showing the gases that make up the atmosphere: Nitrogen (78%), Oxygen (21%), Inert Gases- mostly Argon (.96%), and Carbon Dioxide (0.04%).">
              <a:extLst>
                <a:ext uri="{FF2B5EF4-FFF2-40B4-BE49-F238E27FC236}">
                  <a16:creationId xmlns:a16="http://schemas.microsoft.com/office/drawing/2014/main" id="{EDB0A2D5-B0A3-0888-D1BE-A5DE946F1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8571" y="4505261"/>
              <a:ext cx="3326431" cy="195470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4884BF-76CF-927B-3A72-B2FA8CE96497}"/>
                </a:ext>
              </a:extLst>
            </p:cNvPr>
            <p:cNvSpPr txBox="1"/>
            <p:nvPr/>
          </p:nvSpPr>
          <p:spPr>
            <a:xfrm>
              <a:off x="1318570" y="6244524"/>
              <a:ext cx="332643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/>
                <a:t>0. Composition of Air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9C22FF8-7F37-5420-256B-B54D8D9A020B}"/>
              </a:ext>
            </a:extLst>
          </p:cNvPr>
          <p:cNvSpPr txBox="1"/>
          <p:nvPr/>
        </p:nvSpPr>
        <p:spPr>
          <a:xfrm>
            <a:off x="4432783" y="6584920"/>
            <a:ext cx="33264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0. https://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scied.ucar.edu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/learning-zone/air-quality/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whats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-in-the-air</a:t>
            </a:r>
          </a:p>
        </p:txBody>
      </p:sp>
    </p:spTree>
    <p:extLst>
      <p:ext uri="{BB962C8B-B14F-4D97-AF65-F5344CB8AC3E}">
        <p14:creationId xmlns:p14="http://schemas.microsoft.com/office/powerpoint/2010/main" val="1954306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FB3C0-8593-2608-F689-230BE6B87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4CFC-BFC1-70F5-0997-AD4A2FE61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Introduction: Dive Computers  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E1394BED-CAA7-FD1E-9744-1655BB0771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1837" y="1412875"/>
          <a:ext cx="7393853" cy="2616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339-1CA5-02A4-3DB5-A53A97E7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B182B-A53D-CF32-6BD8-7860F32D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EEE0-ED25-92F9-660A-067C6A326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5</a:t>
            </a:fld>
            <a:endParaRPr lang="en-US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5DBA52-D444-61BA-F153-95EE622EACA4}"/>
              </a:ext>
            </a:extLst>
          </p:cNvPr>
          <p:cNvGrpSpPr/>
          <p:nvPr/>
        </p:nvGrpSpPr>
        <p:grpSpPr>
          <a:xfrm>
            <a:off x="8524008" y="1381125"/>
            <a:ext cx="3048000" cy="4279444"/>
            <a:chOff x="8524008" y="1381125"/>
            <a:chExt cx="3048000" cy="42794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345787-7D40-A717-EA88-EF1CE6916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24008" y="1381125"/>
              <a:ext cx="3048000" cy="4064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DD0DF3-167B-4A0E-8A07-BB4AE7FC773F}"/>
                </a:ext>
              </a:extLst>
            </p:cNvPr>
            <p:cNvSpPr txBox="1"/>
            <p:nvPr/>
          </p:nvSpPr>
          <p:spPr>
            <a:xfrm>
              <a:off x="8524008" y="5445125"/>
              <a:ext cx="3048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noProof="0" dirty="0"/>
                <a:t>1. Hans Hass DECO-BRAIN ® (1980s)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82927D-4F06-7B6A-27F3-4C930EE7A348}"/>
              </a:ext>
            </a:extLst>
          </p:cNvPr>
          <p:cNvGrpSpPr/>
          <p:nvPr/>
        </p:nvGrpSpPr>
        <p:grpSpPr>
          <a:xfrm>
            <a:off x="5613490" y="4033351"/>
            <a:ext cx="2421019" cy="2337501"/>
            <a:chOff x="5870864" y="4191860"/>
            <a:chExt cx="2421019" cy="2337501"/>
          </a:xfrm>
        </p:grpSpPr>
        <p:pic>
          <p:nvPicPr>
            <p:cNvPr id="14" name="Picture 13" descr="Out of Stock, Ansicht Großes Bild der Vorderseite Product detail - Sirius black">
              <a:extLst>
                <a:ext uri="{FF2B5EF4-FFF2-40B4-BE49-F238E27FC236}">
                  <a16:creationId xmlns:a16="http://schemas.microsoft.com/office/drawing/2014/main" id="{CF68C5E5-1178-918A-A2B6-82FD1EBB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328" b="82990" l="9341" r="90000">
                          <a14:foregroundMark x1="46264" y1="18657" x2="26319" y2="19811"/>
                          <a14:foregroundMark x1="26319" y1="19811" x2="15330" y2="32867"/>
                          <a14:foregroundMark x1="15330" y1="32867" x2="14945" y2="62521"/>
                          <a14:foregroundMark x1="14945" y1="62521" x2="24176" y2="76112"/>
                          <a14:foregroundMark x1="24176" y1="76112" x2="43791" y2="81054"/>
                          <a14:foregroundMark x1="43791" y1="81054" x2="63516" y2="80025"/>
                          <a14:foregroundMark x1="63516" y1="80025" x2="78297" y2="68369"/>
                          <a14:foregroundMark x1="78297" y1="68369" x2="87088" y2="54695"/>
                          <a14:foregroundMark x1="87088" y1="54695" x2="88297" y2="38715"/>
                          <a14:foregroundMark x1="88297" y1="38715" x2="79560" y2="25288"/>
                          <a14:foregroundMark x1="79560" y1="25288" x2="61264" y2="19275"/>
                          <a14:foregroundMark x1="61264" y1="19275" x2="45385" y2="18328"/>
                          <a14:foregroundMark x1="21374" y1="72076" x2="61538" y2="75288"/>
                          <a14:foregroundMark x1="61538" y1="75288" x2="43571" y2="81713"/>
                          <a14:foregroundMark x1="43571" y1="81713" x2="25330" y2="75865"/>
                          <a14:foregroundMark x1="25330" y1="75865" x2="21374" y2="72364"/>
                          <a14:foregroundMark x1="13187" y1="52100" x2="11044" y2="37356"/>
                          <a14:foregroundMark x1="11044" y1="37356" x2="13187" y2="51771"/>
                          <a14:foregroundMark x1="18791" y1="46623" x2="17473" y2="46005"/>
                          <a14:foregroundMark x1="20495" y1="48888" x2="20330" y2="33855"/>
                          <a14:foregroundMark x1="20330" y1="33855" x2="18791" y2="46623"/>
                          <a14:foregroundMark x1="15769" y1="53707" x2="9341" y2="39292"/>
                          <a14:foregroundMark x1="9341" y1="39292" x2="14945" y2="52100"/>
                          <a14:foregroundMark x1="16648" y1="47941" x2="19231" y2="46952"/>
                          <a14:foregroundMark x1="45824" y1="70428" x2="61703" y2="70140"/>
                          <a14:foregroundMark x1="17912" y1="29901" x2="12802" y2="45593"/>
                          <a14:foregroundMark x1="12802" y1="45593" x2="23077" y2="33773"/>
                          <a14:foregroundMark x1="14066" y1="44728" x2="19231" y2="43122"/>
                          <a14:foregroundMark x1="20055" y1="45675" x2="18791" y2="46005"/>
                          <a14:foregroundMark x1="52692" y1="72694" x2="32582" y2="72076"/>
                          <a14:foregroundMark x1="32582" y1="72076" x2="49066" y2="80560"/>
                          <a14:foregroundMark x1="49066" y1="80560" x2="54396" y2="76236"/>
                          <a14:foregroundMark x1="49670" y1="76895" x2="30604" y2="71087"/>
                          <a14:foregroundMark x1="30604" y1="71087" x2="44451" y2="81713"/>
                          <a14:foregroundMark x1="44451" y1="81713" x2="49286" y2="76565"/>
                          <a14:foregroundMark x1="45824" y1="74959" x2="26154" y2="72652"/>
                          <a14:foregroundMark x1="26154" y1="72652" x2="43352" y2="81507"/>
                          <a14:foregroundMark x1="43352" y1="81507" x2="49286" y2="73682"/>
                          <a14:foregroundMark x1="49286" y1="73353" x2="27967" y2="69811"/>
                          <a14:foregroundMark x1="27967" y1="69811" x2="42582" y2="79778"/>
                          <a14:foregroundMark x1="42582" y1="79778" x2="48846" y2="73970"/>
                          <a14:foregroundMark x1="30385" y1="76565" x2="30385" y2="77512"/>
                          <a14:foregroundMark x1="33791" y1="79778" x2="34231" y2="79778"/>
                          <a14:foregroundMark x1="34670" y1="79778" x2="29945" y2="82990"/>
                          <a14:foregroundMark x1="19670" y1="62727" x2="19725" y2="32537"/>
                          <a14:foregroundMark x1="19725" y1="32537" x2="15330" y2="47076"/>
                          <a14:foregroundMark x1="15330" y1="47076" x2="19231" y2="61120"/>
                          <a14:foregroundMark x1="15769" y1="58237" x2="10604" y2="43946"/>
                          <a14:foregroundMark x1="10604" y1="43946" x2="21374" y2="56549"/>
                          <a14:foregroundMark x1="21374" y1="56549" x2="15769" y2="54036"/>
                          <a14:backgroundMark x1="25220" y1="2554" x2="14231" y2="16598"/>
                          <a14:backgroundMark x1="10288" y1="44873" x2="8901" y2="54819"/>
                          <a14:backgroundMark x1="14231" y1="16598" x2="11340" y2="37331"/>
                          <a14:backgroundMark x1="8901" y1="54819" x2="15110" y2="71334"/>
                          <a14:backgroundMark x1="31319" y1="76594" x2="33678" y2="77360"/>
                          <a14:backgroundMark x1="23920" y1="74193" x2="31228" y2="76565"/>
                          <a14:backgroundMark x1="15110" y1="71334" x2="21232" y2="73321"/>
                          <a14:backgroundMark x1="57318" y1="80921" x2="62582" y2="81343"/>
                          <a14:backgroundMark x1="44726" y1="79911" x2="45795" y2="79997"/>
                          <a14:backgroundMark x1="44078" y1="79859" x2="44417" y2="79886"/>
                          <a14:backgroundMark x1="62582" y1="81343" x2="82582" y2="70964"/>
                          <a14:backgroundMark x1="82582" y1="70964" x2="92363" y2="52636"/>
                          <a14:backgroundMark x1="92363" y1="52636" x2="89176" y2="18122"/>
                          <a14:backgroundMark x1="89176" y1="18122" x2="72802" y2="7784"/>
                          <a14:backgroundMark x1="72802" y1="7784" x2="54835" y2="6425"/>
                          <a14:backgroundMark x1="13187" y1="82043" x2="28462" y2="91598"/>
                          <a14:backgroundMark x1="28462" y1="91598" x2="19231" y2="78171"/>
                          <a14:backgroundMark x1="19231" y1="78171" x2="13626" y2="87191"/>
                          <a14:backgroundMark x1="18791" y1="82043" x2="20934" y2="87809"/>
                        </a14:backgroundRemoval>
                      </a14:imgEffect>
                    </a14:imgLayer>
                  </a14:imgProps>
                </a:ext>
              </a:extLst>
            </a:blip>
            <a:srcRect t="17094" b="16765"/>
            <a:stretch>
              <a:fillRect/>
            </a:stretch>
          </p:blipFill>
          <p:spPr>
            <a:xfrm>
              <a:off x="5870864" y="4191860"/>
              <a:ext cx="2421019" cy="213620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741963-3EAF-8398-869D-ECA0ED0F80F7}"/>
                </a:ext>
              </a:extLst>
            </p:cNvPr>
            <p:cNvSpPr txBox="1"/>
            <p:nvPr/>
          </p:nvSpPr>
          <p:spPr>
            <a:xfrm>
              <a:off x="5870864" y="6313917"/>
              <a:ext cx="24210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noProof="0" dirty="0"/>
                <a:t>2. Mares Sirius (2023)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A4B8A31-400D-D8BD-32D7-9C45870FEEFF}"/>
              </a:ext>
            </a:extLst>
          </p:cNvPr>
          <p:cNvSpPr txBox="1"/>
          <p:nvPr/>
        </p:nvSpPr>
        <p:spPr>
          <a:xfrm>
            <a:off x="3727730" y="6435199"/>
            <a:ext cx="7051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noProof="0" dirty="0">
                <a:solidFill>
                  <a:schemeClr val="bg1">
                    <a:lumMod val="50000"/>
                  </a:schemeClr>
                </a:solidFill>
              </a:rPr>
              <a:t>1. https://</a:t>
            </a:r>
            <a:r>
              <a:rPr lang="en-US" sz="800" noProof="0" dirty="0" err="1">
                <a:solidFill>
                  <a:schemeClr val="bg1">
                    <a:lumMod val="50000"/>
                  </a:schemeClr>
                </a:solidFill>
              </a:rPr>
              <a:t>www.divetable.info</a:t>
            </a:r>
            <a:r>
              <a:rPr lang="en-US" sz="800" noProof="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800" noProof="0" dirty="0" err="1">
                <a:solidFill>
                  <a:schemeClr val="bg1">
                    <a:lumMod val="50000"/>
                  </a:schemeClr>
                </a:solidFill>
              </a:rPr>
              <a:t>img</a:t>
            </a:r>
            <a:r>
              <a:rPr lang="en-US" sz="800" noProof="0" dirty="0">
                <a:solidFill>
                  <a:schemeClr val="bg1">
                    <a:lumMod val="50000"/>
                  </a:schemeClr>
                </a:solidFill>
              </a:rPr>
              <a:t>/helmet3.jpg</a:t>
            </a:r>
          </a:p>
          <a:p>
            <a:r>
              <a:rPr lang="en-US" sz="800" noProof="0" dirty="0">
                <a:solidFill>
                  <a:schemeClr val="bg1">
                    <a:lumMod val="50000"/>
                  </a:schemeClr>
                </a:solidFill>
              </a:rPr>
              <a:t>2. https://</a:t>
            </a:r>
            <a:r>
              <a:rPr lang="en-US" sz="800" noProof="0" dirty="0" err="1">
                <a:solidFill>
                  <a:schemeClr val="bg1">
                    <a:lumMod val="50000"/>
                  </a:schemeClr>
                </a:solidFill>
              </a:rPr>
              <a:t>cdn-mdb.head.com</a:t>
            </a:r>
            <a:r>
              <a:rPr lang="en-US" sz="800" noProof="0" dirty="0">
                <a:solidFill>
                  <a:schemeClr val="bg1">
                    <a:lumMod val="50000"/>
                  </a:schemeClr>
                </a:solidFill>
              </a:rPr>
              <a:t>/CDN3/D/414145_BKBK/1/1820x2428/</a:t>
            </a:r>
            <a:r>
              <a:rPr lang="en-US" sz="800" noProof="0" dirty="0" err="1">
                <a:solidFill>
                  <a:schemeClr val="bg1">
                    <a:lumMod val="50000"/>
                  </a:schemeClr>
                </a:solidFill>
              </a:rPr>
              <a:t>sirius-black.webp</a:t>
            </a:r>
            <a:endParaRPr lang="en-US" sz="800" noProof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noProof="0" dirty="0">
                <a:solidFill>
                  <a:schemeClr val="bg1">
                    <a:lumMod val="50000"/>
                  </a:schemeClr>
                </a:solidFill>
              </a:rPr>
              <a:t>3. https://</a:t>
            </a:r>
            <a:r>
              <a:rPr lang="en-US" sz="800" noProof="0" dirty="0" err="1">
                <a:solidFill>
                  <a:schemeClr val="bg1">
                    <a:lumMod val="50000"/>
                  </a:schemeClr>
                </a:solidFill>
              </a:rPr>
              <a:t>cdn.shopify.com</a:t>
            </a:r>
            <a:r>
              <a:rPr lang="en-US" sz="800" noProof="0" dirty="0">
                <a:solidFill>
                  <a:schemeClr val="bg1">
                    <a:lumMod val="50000"/>
                  </a:schemeClr>
                </a:solidFill>
              </a:rPr>
              <a:t>/s/files/1/0711/0538/0397/files/ly_13501-01_perdix_3_black_left_angle_tec_bar_depth_22_9_1_german_1778708275.png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F9AF1F-03DC-936A-7326-B1EA9FA023B2}"/>
              </a:ext>
            </a:extLst>
          </p:cNvPr>
          <p:cNvGrpSpPr/>
          <p:nvPr/>
        </p:nvGrpSpPr>
        <p:grpSpPr>
          <a:xfrm>
            <a:off x="960238" y="4040423"/>
            <a:ext cx="3666712" cy="2298503"/>
            <a:chOff x="960238" y="4040423"/>
            <a:chExt cx="3666712" cy="2298503"/>
          </a:xfrm>
        </p:grpSpPr>
        <p:pic>
          <p:nvPicPr>
            <p:cNvPr id="17" name="Picture 16" descr="Perdix 3">
              <a:extLst>
                <a:ext uri="{FF2B5EF4-FFF2-40B4-BE49-F238E27FC236}">
                  <a16:creationId xmlns:a16="http://schemas.microsoft.com/office/drawing/2014/main" id="{A47EE943-8AA2-D8BF-43DF-7FB09DEE5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20987" b="21111"/>
            <a:stretch>
              <a:fillRect/>
            </a:stretch>
          </p:blipFill>
          <p:spPr>
            <a:xfrm>
              <a:off x="961977" y="4040423"/>
              <a:ext cx="3664973" cy="212205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41B8CB-8781-6049-B506-B7432BE7C9FF}"/>
                </a:ext>
              </a:extLst>
            </p:cNvPr>
            <p:cNvSpPr txBox="1"/>
            <p:nvPr/>
          </p:nvSpPr>
          <p:spPr>
            <a:xfrm>
              <a:off x="960238" y="6123482"/>
              <a:ext cx="366497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noProof="0" dirty="0"/>
                <a:t>3. Shearwater Perdix 3 (2026)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565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E9C1-27C2-795A-7488-3C3EEC2FD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 anchor="t">
            <a:normAutofit/>
          </a:bodyPr>
          <a:lstStyle/>
          <a:p>
            <a:r>
              <a:rPr lang="en-US" noProof="0" dirty="0"/>
              <a:t>Problem Description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023B3-699E-50FC-F8A2-8620CF8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16.06.26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D6EDE-63EE-B7DC-E949-95DD4DF94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Center for Project-Based Learning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1071B-BA84-DE58-9E47-7E52C9C8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3988939-4AC1-78C4-1E0D-33648B2232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3774118"/>
              </p:ext>
            </p:extLst>
          </p:nvPr>
        </p:nvGraphicFramePr>
        <p:xfrm>
          <a:off x="731837" y="1412875"/>
          <a:ext cx="10728325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1441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C9F9A-EDCF-A55F-0513-57365B7E1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C39F-AF35-A09C-3D05-E9201E8D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 anchor="t">
            <a:normAutofit/>
          </a:bodyPr>
          <a:lstStyle/>
          <a:p>
            <a:r>
              <a:rPr lang="en-US" noProof="0" dirty="0"/>
              <a:t>Thesis Goals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F6482-CB59-58CF-BD62-5627C2B9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3A950-1DC8-B567-737E-B1405191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CEB8F-4A00-C843-C0EA-442C0C36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en-US" noProof="0" smtClean="0"/>
              <a:pPr>
                <a:spcAft>
                  <a:spcPts val="600"/>
                </a:spcAft>
              </a:pPr>
              <a:t>7</a:t>
            </a:fld>
            <a:endParaRPr lang="en-US" noProof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AFBB8007-BA8A-E66A-20CE-5766B68C7F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876556"/>
              </p:ext>
            </p:extLst>
          </p:nvPr>
        </p:nvGraphicFramePr>
        <p:xfrm>
          <a:off x="731837" y="1412875"/>
          <a:ext cx="10728325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308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98FB7-BC60-57BB-031A-3493EECAE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F1D6D-FF81-43A7-E25F-02A5B134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Background: Decompression Algorithms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59765-6292-1EA0-4BD0-D9F9E6E5E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FF63F-A3CD-86CE-00A0-D4B5CE05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D38B3-148D-D53E-78A6-84A0AF1FF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7099F-EC95-69F7-53C9-61E4583AD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93520B-8F11-BA84-1B67-D4C7177D7919}"/>
              </a:ext>
            </a:extLst>
          </p:cNvPr>
          <p:cNvSpPr txBox="1"/>
          <p:nvPr/>
        </p:nvSpPr>
        <p:spPr>
          <a:xfrm>
            <a:off x="3528196" y="6371688"/>
            <a:ext cx="56899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5. https://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/wiki/File:Inert_gas_tensions_in_the_tissue_compartments_during_a_decompression_dive.png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AA75B5-186D-9C35-ABA6-9A5E7A91E1B7}"/>
              </a:ext>
            </a:extLst>
          </p:cNvPr>
          <p:cNvGrpSpPr/>
          <p:nvPr/>
        </p:nvGrpSpPr>
        <p:grpSpPr>
          <a:xfrm>
            <a:off x="1003742" y="899136"/>
            <a:ext cx="7535140" cy="5687996"/>
            <a:chOff x="939514" y="1305153"/>
            <a:chExt cx="4927930" cy="3915136"/>
          </a:xfrm>
        </p:grpSpPr>
        <p:pic>
          <p:nvPicPr>
            <p:cNvPr id="12" name="Picture 11" descr="File:Inert gas tensions in the tissue compartments during a decompression dive.png">
              <a:extLst>
                <a:ext uri="{FF2B5EF4-FFF2-40B4-BE49-F238E27FC236}">
                  <a16:creationId xmlns:a16="http://schemas.microsoft.com/office/drawing/2014/main" id="{D01355E8-92F4-C9C7-035C-B8FAE2979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514" y="1305153"/>
              <a:ext cx="4927930" cy="369969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A621C7-1F80-0076-8A08-16D1114F8AFC}"/>
                </a:ext>
              </a:extLst>
            </p:cNvPr>
            <p:cNvSpPr txBox="1"/>
            <p:nvPr/>
          </p:nvSpPr>
          <p:spPr>
            <a:xfrm>
              <a:off x="939514" y="5004845"/>
              <a:ext cx="492793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/>
                <a:t>5. Example Decompression Model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9605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595D1-AC2A-C64A-5DD6-B1EC14A4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Background: Hyperbaric Environments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C201-64A4-F54A-9406-7E395C8ED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0E2B-5520-5CEB-EA3B-97E00CB37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16.06.26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CD299-ECF2-C61E-8B3A-696612FA0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Center for Project-Based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1AF96-1813-D523-83C2-BDCBA638B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9</a:t>
            </a:fld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D0EC81-8D54-E854-DC5A-869A482B1BEE}"/>
              </a:ext>
            </a:extLst>
          </p:cNvPr>
          <p:cNvGrpSpPr/>
          <p:nvPr/>
        </p:nvGrpSpPr>
        <p:grpSpPr>
          <a:xfrm>
            <a:off x="6095999" y="1268073"/>
            <a:ext cx="5734865" cy="3699692"/>
            <a:chOff x="6324557" y="1412875"/>
            <a:chExt cx="5135605" cy="3133277"/>
          </a:xfrm>
        </p:grpSpPr>
        <p:pic>
          <p:nvPicPr>
            <p:cNvPr id="7" name="Picture 6" descr="M Value Graph">
              <a:extLst>
                <a:ext uri="{FF2B5EF4-FFF2-40B4-BE49-F238E27FC236}">
                  <a16:creationId xmlns:a16="http://schemas.microsoft.com/office/drawing/2014/main" id="{200B0060-EE2C-7A82-7349-A5A99852E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4557" y="1412875"/>
              <a:ext cx="5135605" cy="288075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45B3BB-2515-EE00-6474-059E9BE72B30}"/>
                </a:ext>
              </a:extLst>
            </p:cNvPr>
            <p:cNvSpPr txBox="1"/>
            <p:nvPr/>
          </p:nvSpPr>
          <p:spPr>
            <a:xfrm>
              <a:off x="6324557" y="4330708"/>
              <a:ext cx="513560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/>
                <a:t>4. The M-Value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7A5F2CA-6FB5-D70C-AF94-8C49E95DECD5}"/>
              </a:ext>
            </a:extLst>
          </p:cNvPr>
          <p:cNvSpPr txBox="1"/>
          <p:nvPr/>
        </p:nvSpPr>
        <p:spPr>
          <a:xfrm>
            <a:off x="3528196" y="6237677"/>
            <a:ext cx="56899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4. https://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www.tdisdi.com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/wp-content/uploads/2022/08/M_Value_Graph-1.jpg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8E9378-25DA-BDC1-EE44-D3B7AF3238A3}"/>
              </a:ext>
            </a:extLst>
          </p:cNvPr>
          <p:cNvSpPr txBox="1"/>
          <p:nvPr/>
        </p:nvSpPr>
        <p:spPr>
          <a:xfrm>
            <a:off x="3528196" y="6371688"/>
            <a:ext cx="56899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5. https://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/wiki/File:Inert_gas_tensions_in_the_tissue_compartments_during_a_decompression_dive.png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BFD23A-B592-EC14-84C8-4152152B7418}"/>
              </a:ext>
            </a:extLst>
          </p:cNvPr>
          <p:cNvGrpSpPr/>
          <p:nvPr/>
        </p:nvGrpSpPr>
        <p:grpSpPr>
          <a:xfrm>
            <a:off x="949954" y="2107757"/>
            <a:ext cx="4927930" cy="3915136"/>
            <a:chOff x="939514" y="1305153"/>
            <a:chExt cx="4927930" cy="3915136"/>
          </a:xfrm>
        </p:grpSpPr>
        <p:pic>
          <p:nvPicPr>
            <p:cNvPr id="17" name="Picture 16" descr="File:Inert gas tensions in the tissue compartments during a decompression dive.png">
              <a:extLst>
                <a:ext uri="{FF2B5EF4-FFF2-40B4-BE49-F238E27FC236}">
                  <a16:creationId xmlns:a16="http://schemas.microsoft.com/office/drawing/2014/main" id="{5AF94125-1A4F-0461-A3E6-57D055CE3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514" y="1305153"/>
              <a:ext cx="4927930" cy="369969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4EC4C-454E-5C4E-0DB5-49DC114D4097}"/>
                </a:ext>
              </a:extLst>
            </p:cNvPr>
            <p:cNvSpPr txBox="1"/>
            <p:nvPr/>
          </p:nvSpPr>
          <p:spPr>
            <a:xfrm>
              <a:off x="939514" y="5004845"/>
              <a:ext cx="492793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/>
                <a:t>5. Example Decompression Model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421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ETH Zürich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ETH_PBL_Student_Template.potx" id="{46C3F240-56B2-48E3-9BC2-DB1AA0C20D73}" vid="{DE53F2B2-6BFF-4EF6-A4E8-7EDAA2DEE24E}"/>
    </a:ext>
  </a:extLst>
</a:theme>
</file>

<file path=ppt/theme/theme2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ETH Zürich</Template>
  <TotalTime>7144</TotalTime>
  <Words>1078</Words>
  <Application>Microsoft Macintosh PowerPoint</Application>
  <PresentationFormat>Widescreen</PresentationFormat>
  <Paragraphs>286</Paragraphs>
  <Slides>29</Slides>
  <Notes>16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Cambria Math</vt:lpstr>
      <vt:lpstr>Courier New</vt:lpstr>
      <vt:lpstr>Symbol</vt:lpstr>
      <vt:lpstr>Wingdings</vt:lpstr>
      <vt:lpstr>ETH Zürich</vt:lpstr>
      <vt:lpstr>Linear-Exponential Algorithm-based Open Source Dive Computer</vt:lpstr>
      <vt:lpstr>Introduction: Diving &amp; Hyperbaric Environments </vt:lpstr>
      <vt:lpstr>Introduction: Diving &amp; Hyperbaric Environments </vt:lpstr>
      <vt:lpstr>Introduction: Dive Computers  </vt:lpstr>
      <vt:lpstr>Introduction: Dive Computers  </vt:lpstr>
      <vt:lpstr>Problem Description</vt:lpstr>
      <vt:lpstr>Thesis Goals </vt:lpstr>
      <vt:lpstr>Background: Decompression Algorithms </vt:lpstr>
      <vt:lpstr>Background: Hyperbaric Environments </vt:lpstr>
      <vt:lpstr>Implementation</vt:lpstr>
      <vt:lpstr>Implementation: Hardware </vt:lpstr>
      <vt:lpstr>Implementation: Hardware </vt:lpstr>
      <vt:lpstr>Implementation: Hardware </vt:lpstr>
      <vt:lpstr>Implementation: Hardware - Components</vt:lpstr>
      <vt:lpstr>Implementation: Hardware – Power Distribution</vt:lpstr>
      <vt:lpstr>Implementation: PCB Layout </vt:lpstr>
      <vt:lpstr>Example: Acrylic Enclosure </vt:lpstr>
      <vt:lpstr>Implementation: Linear-Exponential decompression algorithm </vt:lpstr>
      <vt:lpstr>Implementation: Variable-rate algorithms </vt:lpstr>
      <vt:lpstr>Results &amp; Discussion </vt:lpstr>
      <vt:lpstr>Results: Variable-rate algorithms – decompression models</vt:lpstr>
      <vt:lpstr>Results: Variable-rate algorithms – O2Tox calculation </vt:lpstr>
      <vt:lpstr>Discussion: Variable-rate for diving algorithms </vt:lpstr>
      <vt:lpstr>Results: Variable-rate algorithms – Dive Log to Flash </vt:lpstr>
      <vt:lpstr>Results: Linear-exponential decompression algorithm </vt:lpstr>
      <vt:lpstr>Discussion: Linear-exponential algorithms &amp; Variable-rate Flash logging </vt:lpstr>
      <vt:lpstr>Conclusion</vt:lpstr>
      <vt:lpstr>Future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 Sebastian</dc:creator>
  <cp:lastModifiedBy>Thomas  Sebastian</cp:lastModifiedBy>
  <cp:revision>3</cp:revision>
  <dcterms:created xsi:type="dcterms:W3CDTF">2026-06-08T21:17:25Z</dcterms:created>
  <dcterms:modified xsi:type="dcterms:W3CDTF">2026-06-16T07:35:53Z</dcterms:modified>
</cp:coreProperties>
</file>